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6022-B1A9-FA2D-2A94-C6465925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E98EF4-2B7A-95B8-E65B-6C8013053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D84FB-62BE-D9FD-A5E3-FBB22EF6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8CE821-1ABD-EEC4-A05D-6F2EC2CB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243F0-1EDA-2CC8-E0A8-A6D13E6E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95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934A1-5380-E911-C508-61E71A4D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5B4671-C701-00C9-AAE7-93BA6A1DD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4B4B-E226-A9EE-A506-FC281DA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9BC98-DCF3-7116-AAF4-D900A237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DD8C64-4373-B3C0-27EB-71A00F4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1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3DE533-683A-EC7A-DCD9-E7DD8DC73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0F9248-09C7-BBAB-7298-3F5167E7D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A0024-8BA0-8A73-C644-BC37AC8B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A8756-317C-BF1E-F03A-2F4B1EB8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D89997-157A-24C5-1B40-6EF8E5E5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16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0808C-2B2A-09F3-AFB1-A244EB85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0264F-C11E-1ECA-6AD1-372F1DB10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F4AEC-50F3-26C7-6111-7A2503C9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E05DC-D5BC-0906-B8AD-F27A0625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6004F0-2676-2D67-F569-FBA84201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74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0C044-41C8-609D-B517-CAAB21EB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7E262-0492-17ED-38AC-B38D2457B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8D074-58A5-8835-447A-719336C9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07B598-C7A3-E9EF-E03F-E8FA5F0B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0F62C-9818-4D70-4290-2B336A8A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097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98974-890A-B921-6F13-B038D2E1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70366-7F5E-E9EF-A419-26BD5C3F6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29879-28A9-4BAC-6D65-F975321E5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B7B2E6-5FC5-CC68-7F45-69124E97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77F840-7DE0-7A95-30EE-2B4EB42B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C07B3-D6E2-8862-C910-76168F57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23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70259-46AF-CEFE-F1C5-FDB497D5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A01262-022E-3F07-46FD-9ABC74738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5BABC-9113-2F62-8BE2-28CD07BC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E9B029-6E37-7A70-7E57-5D54FF12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7A52D6-ED61-9F41-2D8B-4F48E2EB6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064749-B42B-353D-328F-408AA673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F41908-1B77-B181-F168-9B78239F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7DACD4-C22F-CA5C-0C8A-09100E48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80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683A1-8399-8D1B-A7B4-382B9FA14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AFFAEC-5958-6925-344F-8D815740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416FA8-CA6D-600A-AA5D-45B431F4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7BF47-8599-EE47-C84B-E1068F13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417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849A09-285C-F423-6C46-1FB220DA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284B1A-F95D-B996-4DF8-C32D8CAE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171BEE-7ED6-6E3B-AD52-E4E10144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362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068C0-5AAD-D04F-8F6E-C58853B1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0C4DB1-51F0-598C-3804-9CBAB8688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74A83-8ADC-3FFC-3CAD-81A2BD929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0AA4C5-3CA3-B876-8CDC-9F027CDB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FF480-2082-686A-63BA-80D8559B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EAF6ED-DBAF-175C-3526-6DDBAC48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791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040A5-FB42-A6A0-CC48-334E257E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B8AE42-DA71-2168-CFDA-AB83A5211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73408-276F-B670-06F4-D289358AA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DA461E-5674-E93D-388B-AE8C283D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208032-EAFD-8277-EF15-2AC2F3802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C2A42-484F-3770-726D-EAE28E40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24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D86BB8-9167-88DA-8E74-21BA8F3C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22DCE-C86E-3F99-3CE0-C97B742A2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E7ACE-6FBC-23EC-6D3B-AFB5CA23B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7B34A-437B-0D48-9EA0-9A9E4A7FA240}" type="datetimeFigureOut">
              <a:rPr kumimoji="1" lang="zh-CN" altLang="en-US" smtClean="0"/>
              <a:t>2025/10/28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14AF54-E83A-B50F-0465-FBA815A10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F4B1B-C23B-BF6A-1711-7154FC4C3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9A353-206F-BE45-9E42-3DD7B7245C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410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2D2369A-5247-4EB2-1042-62E553493C63}"/>
              </a:ext>
            </a:extLst>
          </p:cNvPr>
          <p:cNvGrpSpPr/>
          <p:nvPr/>
        </p:nvGrpSpPr>
        <p:grpSpPr>
          <a:xfrm>
            <a:off x="1691212" y="2130401"/>
            <a:ext cx="8357954" cy="1811404"/>
            <a:chOff x="554391" y="1734985"/>
            <a:chExt cx="8357954" cy="181140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058A4D0-08E4-CDD5-D78B-EB6CEFA92436}"/>
                </a:ext>
              </a:extLst>
            </p:cNvPr>
            <p:cNvSpPr/>
            <p:nvPr/>
          </p:nvSpPr>
          <p:spPr>
            <a:xfrm>
              <a:off x="741264" y="2427889"/>
              <a:ext cx="1786759" cy="8408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Trajectory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3C92C0A-64C8-46E7-05B7-87B64D00DAF7}"/>
                </a:ext>
              </a:extLst>
            </p:cNvPr>
            <p:cNvSpPr/>
            <p:nvPr/>
          </p:nvSpPr>
          <p:spPr>
            <a:xfrm>
              <a:off x="3933425" y="2427889"/>
              <a:ext cx="1786759" cy="8408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ODE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EBD8A3-E16B-D3F5-E606-70C3DB99CCD5}"/>
                </a:ext>
              </a:extLst>
            </p:cNvPr>
            <p:cNvSpPr/>
            <p:nvPr/>
          </p:nvSpPr>
          <p:spPr>
            <a:xfrm>
              <a:off x="7125586" y="2427889"/>
              <a:ext cx="1786759" cy="8408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Vector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Feild</a:t>
              </a:r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C119C261-3942-AA95-F0A4-0C0F58574374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528023" y="2848303"/>
              <a:ext cx="140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696D253-B5EE-B322-0778-026A051C2DD1}"/>
                </a:ext>
              </a:extLst>
            </p:cNvPr>
            <p:cNvSpPr txBox="1"/>
            <p:nvPr/>
          </p:nvSpPr>
          <p:spPr>
            <a:xfrm>
              <a:off x="2747561" y="2478970"/>
              <a:ext cx="9989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Solution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D98FA1B7-55AC-F8DD-1FA4-A9797B9FFAB7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5720184" y="2848303"/>
              <a:ext cx="140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40F0F93-3160-36E0-98B8-2164A0D76E48}"/>
                </a:ext>
              </a:extLst>
            </p:cNvPr>
            <p:cNvSpPr txBox="1"/>
            <p:nvPr/>
          </p:nvSpPr>
          <p:spPr>
            <a:xfrm>
              <a:off x="6016363" y="2478970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Define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758C44-0E06-8B01-12C1-3ADED91E5F34}"/>
                </a:ext>
              </a:extLst>
            </p:cNvPr>
            <p:cNvSpPr/>
            <p:nvPr/>
          </p:nvSpPr>
          <p:spPr>
            <a:xfrm>
              <a:off x="554391" y="2150076"/>
              <a:ext cx="2193170" cy="13963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4A9E1F9-9FA6-6188-6803-6D44978DECA6}"/>
                </a:ext>
              </a:extLst>
            </p:cNvPr>
            <p:cNvSpPr txBox="1"/>
            <p:nvPr/>
          </p:nvSpPr>
          <p:spPr>
            <a:xfrm>
              <a:off x="1305065" y="1734985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Flow</a:t>
              </a:r>
              <a:endPara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6B24347-824E-DDF1-7333-6EB63B97FE99}"/>
                </a:ext>
              </a:extLst>
            </p:cNvPr>
            <p:cNvSpPr txBox="1"/>
            <p:nvPr/>
          </p:nvSpPr>
          <p:spPr>
            <a:xfrm>
              <a:off x="554391" y="2109638"/>
              <a:ext cx="447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Set</a:t>
              </a:r>
              <a:endPara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539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帅嘉 陈</dc:creator>
  <cp:lastModifiedBy>帅嘉 陈</cp:lastModifiedBy>
  <cp:revision>1</cp:revision>
  <dcterms:created xsi:type="dcterms:W3CDTF">2025-10-28T10:07:14Z</dcterms:created>
  <dcterms:modified xsi:type="dcterms:W3CDTF">2025-10-28T10:11:46Z</dcterms:modified>
</cp:coreProperties>
</file>