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Read: Diodes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LED</a:t>
            </a:r>
          </a:p>
          <a:p>
            <a:r>
              <a:rPr lang="en-US" dirty="0" err="1" smtClean="0"/>
              <a:t>Schottky</a:t>
            </a:r>
            <a:endParaRPr lang="en-US" dirty="0" smtClean="0"/>
          </a:p>
          <a:p>
            <a:r>
              <a:rPr lang="en-US" dirty="0" smtClean="0"/>
              <a:t>Zener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7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Voltage</a:t>
            </a:r>
          </a:p>
          <a:p>
            <a:pPr lvl="1"/>
            <a:r>
              <a:rPr lang="en-US" dirty="0" smtClean="0"/>
              <a:t>Voltage required for electrons to go through</a:t>
            </a:r>
          </a:p>
          <a:p>
            <a:pPr lvl="1"/>
            <a:r>
              <a:rPr lang="en-US" dirty="0" smtClean="0"/>
              <a:t>Paired with forward current</a:t>
            </a:r>
          </a:p>
          <a:p>
            <a:pPr lvl="1"/>
            <a:r>
              <a:rPr lang="en-US" dirty="0" smtClean="0"/>
              <a:t>500mV @ 4A</a:t>
            </a:r>
          </a:p>
          <a:p>
            <a:pPr lvl="2"/>
            <a:r>
              <a:rPr lang="en-US" dirty="0" smtClean="0"/>
              <a:t>Means we need at least 500mV (0.5V) to pass 4A</a:t>
            </a:r>
          </a:p>
          <a:p>
            <a:pPr lvl="1"/>
            <a:r>
              <a:rPr lang="en-US" dirty="0" smtClean="0"/>
              <a:t>Expect voltage drop!</a:t>
            </a:r>
          </a:p>
          <a:p>
            <a:pPr lvl="2"/>
            <a:r>
              <a:rPr lang="en-US" dirty="0" smtClean="0"/>
              <a:t>5V 4A -&gt; 4.5V @ 4A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6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Specs (</a:t>
            </a:r>
            <a:r>
              <a:rPr lang="en-US" dirty="0" err="1" smtClean="0"/>
              <a:t>Cont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Leakage</a:t>
            </a:r>
          </a:p>
          <a:p>
            <a:pPr lvl="1"/>
            <a:r>
              <a:rPr lang="en-US" dirty="0" smtClean="0"/>
              <a:t>Amount of current leaking when backward voltage is applied</a:t>
            </a:r>
          </a:p>
          <a:p>
            <a:pPr lvl="1"/>
            <a:r>
              <a:rPr lang="en-US" dirty="0" smtClean="0"/>
              <a:t>Paired with reverse voltage</a:t>
            </a:r>
          </a:p>
          <a:p>
            <a:pPr lvl="1"/>
            <a:r>
              <a:rPr lang="en-US" dirty="0" smtClean="0"/>
              <a:t>6nA @ 6.1V</a:t>
            </a:r>
          </a:p>
          <a:p>
            <a:pPr lvl="2"/>
            <a:r>
              <a:rPr lang="en-US" dirty="0" smtClean="0"/>
              <a:t>Means 6nA will reserve through diode when 6.1V is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8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Schottky</a:t>
            </a:r>
            <a:r>
              <a:rPr lang="en-US" dirty="0" smtClean="0"/>
              <a:t> Diode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recovery time</a:t>
            </a:r>
          </a:p>
          <a:p>
            <a:pPr lvl="1"/>
            <a:r>
              <a:rPr lang="en-US" dirty="0" smtClean="0"/>
              <a:t>Means diode will take less time to drain out electrons sitting </a:t>
            </a:r>
            <a:r>
              <a:rPr lang="en-US" dirty="0" err="1" smtClean="0"/>
              <a:t>inbetween</a:t>
            </a:r>
            <a:r>
              <a:rPr lang="en-US" dirty="0" smtClean="0"/>
              <a:t> diode</a:t>
            </a:r>
          </a:p>
          <a:p>
            <a:r>
              <a:rPr lang="en-US" dirty="0" smtClean="0"/>
              <a:t>Small forward voltage</a:t>
            </a:r>
          </a:p>
          <a:p>
            <a:pPr lvl="1"/>
            <a:r>
              <a:rPr lang="en-US" dirty="0" smtClean="0"/>
              <a:t>Ideal for high-efficiency circuit (</a:t>
            </a:r>
            <a:r>
              <a:rPr lang="en-US" dirty="0" err="1" smtClean="0"/>
              <a:t>ie</a:t>
            </a:r>
            <a:r>
              <a:rPr lang="en-US" dirty="0" smtClean="0"/>
              <a:t>. Solar Cells)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3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Zener Diodes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used as intentional reverse current conductor</a:t>
            </a:r>
          </a:p>
          <a:p>
            <a:r>
              <a:rPr lang="en-US" dirty="0" smtClean="0"/>
              <a:t>Has very precise breakdown voltage</a:t>
            </a:r>
          </a:p>
          <a:p>
            <a:pPr lvl="1"/>
            <a:r>
              <a:rPr lang="en-US" dirty="0" smtClean="0"/>
              <a:t>Reverse Voltage</a:t>
            </a:r>
          </a:p>
          <a:p>
            <a:pPr lvl="1"/>
            <a:r>
              <a:rPr lang="en-US" dirty="0" smtClean="0"/>
              <a:t>For Zener diodes, its called Zener Voltage</a:t>
            </a:r>
          </a:p>
          <a:p>
            <a:r>
              <a:rPr lang="en-US" dirty="0" smtClean="0"/>
              <a:t>Using its precise breakdown voltage, it is used as voltage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24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158</TotalTime>
  <Words>159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Eagle CAD Workshop (2)</vt:lpstr>
      <vt:lpstr>Diodes</vt:lpstr>
      <vt:lpstr>Common Specs</vt:lpstr>
      <vt:lpstr>Common Specs (Cont).</vt:lpstr>
      <vt:lpstr>Schottky Diode</vt:lpstr>
      <vt:lpstr>Zener Diodes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84</cp:revision>
  <dcterms:created xsi:type="dcterms:W3CDTF">2017-08-21T17:23:28Z</dcterms:created>
  <dcterms:modified xsi:type="dcterms:W3CDTF">2017-09-02T07:48:44Z</dcterms:modified>
</cp:coreProperties>
</file>