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Rules for Schematic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and Concise Names!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a resistor with two different name…</a:t>
            </a:r>
          </a:p>
          <a:p>
            <a:pPr lvl="1"/>
            <a:r>
              <a:rPr lang="en-US" dirty="0" smtClean="0"/>
              <a:t>10k 5% Resistor for current limiting</a:t>
            </a:r>
          </a:p>
          <a:p>
            <a:pPr lvl="1"/>
            <a:r>
              <a:rPr lang="en-US" dirty="0" smtClean="0"/>
              <a:t>R1 10k 5%</a:t>
            </a:r>
          </a:p>
          <a:p>
            <a:r>
              <a:rPr lang="en-US" dirty="0" smtClean="0"/>
              <a:t>Which would look more clear when placed in a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6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CASES!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 reason, this allows components and nets/wires to stick out from schematics.</a:t>
            </a:r>
          </a:p>
          <a:p>
            <a:r>
              <a:rPr lang="en-US" dirty="0" smtClean="0"/>
              <a:t>You can use small cases for comments; just make sure to use UPPER CASES even when you are writing components in comments!</a:t>
            </a:r>
          </a:p>
          <a:p>
            <a:pPr lvl="1"/>
            <a:r>
              <a:rPr lang="en-US" dirty="0" smtClean="0"/>
              <a:t>Component u1 is microcontroller</a:t>
            </a:r>
          </a:p>
          <a:p>
            <a:pPr lvl="1"/>
            <a:r>
              <a:rPr lang="en-US" dirty="0" smtClean="0"/>
              <a:t>Component U1 is microcontroller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Dots connect, Crosses Don’t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see dots between two or more nets, they are connected.</a:t>
            </a:r>
          </a:p>
          <a:p>
            <a:r>
              <a:rPr lang="en-US" dirty="0" smtClean="0"/>
              <a:t>If two or more nets are</a:t>
            </a:r>
            <a:br>
              <a:rPr lang="en-US" dirty="0" smtClean="0"/>
            </a:br>
            <a:r>
              <a:rPr lang="en-US" dirty="0" smtClean="0"/>
              <a:t>crossed, they are NOT</a:t>
            </a:r>
            <a:br>
              <a:rPr lang="en-US" dirty="0" smtClean="0"/>
            </a:br>
            <a:r>
              <a:rPr lang="en-US" dirty="0" smtClean="0"/>
              <a:t>connected.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38400"/>
            <a:ext cx="2281300" cy="36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6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Rules for Schematic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Component Designators</a:t>
            </a:r>
          </a:p>
          <a:p>
            <a:r>
              <a:rPr lang="en-US" dirty="0" smtClean="0"/>
              <a:t>Clear up text</a:t>
            </a:r>
          </a:p>
          <a:p>
            <a:r>
              <a:rPr lang="en-US" dirty="0" smtClean="0"/>
              <a:t>High Top Low Bottom (HTLB)</a:t>
            </a:r>
          </a:p>
          <a:p>
            <a:r>
              <a:rPr lang="en-US" dirty="0" smtClean="0"/>
              <a:t>Left-to-Right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Subcircuits</a:t>
            </a:r>
            <a:endParaRPr lang="en-US" dirty="0" smtClean="0"/>
          </a:p>
          <a:p>
            <a:r>
              <a:rPr lang="en-US" dirty="0" smtClean="0"/>
              <a:t>Direct connections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Short and concise names</a:t>
            </a:r>
          </a:p>
          <a:p>
            <a:r>
              <a:rPr lang="en-US" dirty="0" smtClean="0"/>
              <a:t>UPPER CASES</a:t>
            </a:r>
          </a:p>
          <a:p>
            <a:r>
              <a:rPr lang="en-US" dirty="0" smtClean="0"/>
              <a:t>Dots Connects, Crosses Don’t (DCCD)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1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Component Designators!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 talk more about this in first few files.</a:t>
            </a:r>
          </a:p>
          <a:p>
            <a:r>
              <a:rPr lang="en-US" dirty="0" smtClean="0"/>
              <a:t>ASME Y14.44-2008 or IEEE 315-1975</a:t>
            </a:r>
            <a:br>
              <a:rPr lang="en-US" dirty="0" smtClean="0"/>
            </a:br>
            <a:r>
              <a:rPr lang="en-US" dirty="0" smtClean="0"/>
              <a:t>How to properly reference and annotate.</a:t>
            </a:r>
          </a:p>
          <a:p>
            <a:r>
              <a:rPr lang="en-US" dirty="0" smtClean="0"/>
              <a:t>To name a few…</a:t>
            </a:r>
          </a:p>
          <a:p>
            <a:pPr lvl="1"/>
            <a:r>
              <a:rPr lang="en-US" dirty="0" smtClean="0"/>
              <a:t>C is for Capacitor</a:t>
            </a:r>
          </a:p>
          <a:p>
            <a:pPr lvl="1"/>
            <a:r>
              <a:rPr lang="en-US" dirty="0" smtClean="0"/>
              <a:t>F is for Fuse</a:t>
            </a:r>
          </a:p>
          <a:p>
            <a:pPr lvl="1"/>
            <a:r>
              <a:rPr lang="en-US" dirty="0" smtClean="0"/>
              <a:t>R is for Resistor</a:t>
            </a:r>
          </a:p>
          <a:p>
            <a:pPr lvl="1"/>
            <a:r>
              <a:rPr lang="en-US" dirty="0" smtClean="0"/>
              <a:t>J is for Jack</a:t>
            </a:r>
          </a:p>
          <a:p>
            <a:pPr lvl="1"/>
            <a:r>
              <a:rPr lang="en-US" dirty="0" smtClean="0"/>
              <a:t>P is for Plug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160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Up Text!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symbol is pointing like this…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happen to rotate your symbol…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05200" y="2480094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3276600" y="46482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3080266" y="4958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Top Low Bottom!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Top</a:t>
            </a:r>
          </a:p>
          <a:p>
            <a:pPr lvl="1"/>
            <a:r>
              <a:rPr lang="en-US" dirty="0" smtClean="0"/>
              <a:t>…Means Higher voltages should placed on top of a schematic</a:t>
            </a:r>
          </a:p>
          <a:p>
            <a:r>
              <a:rPr lang="en-US" dirty="0" smtClean="0"/>
              <a:t>Low Bottom</a:t>
            </a:r>
          </a:p>
          <a:p>
            <a:pPr lvl="1"/>
            <a:r>
              <a:rPr lang="en-US" dirty="0" smtClean="0"/>
              <a:t>…Means Lower voltages should placed on bottom of a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4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Left-to-Right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of schematics, regardless of logic or power, should be moving from left to right.</a:t>
            </a:r>
          </a:p>
          <a:p>
            <a:r>
              <a:rPr lang="en-US" dirty="0" smtClean="0"/>
              <a:t>Combined with HTLB, power flow schematics will have general direction of top-left to bottom-right.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Subcircuits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circuit look familiar to you?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are deciphering, its bad schematic.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62200"/>
            <a:ext cx="5039429" cy="819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3352800"/>
            <a:ext cx="250542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Connections!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possible, make direct connections as many as possible.</a:t>
            </a:r>
          </a:p>
          <a:p>
            <a:r>
              <a:rPr lang="en-US" dirty="0" smtClean="0"/>
              <a:t>If size is limited, that is fine; make isolated connection, 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…Label your nets if they are ISOLATED!</a:t>
            </a:r>
          </a:p>
          <a:p>
            <a:r>
              <a:rPr lang="en-US" dirty="0" smtClean="0"/>
              <a:t>Any net/wire that are isolated from actual circuit, MUST be labelled to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47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82</TotalTime>
  <Words>339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Eagle CAD Workshop (1)</vt:lpstr>
      <vt:lpstr>Common Rules for Schematic Design</vt:lpstr>
      <vt:lpstr>Use Component Designators!</vt:lpstr>
      <vt:lpstr>Clear Up Text!</vt:lpstr>
      <vt:lpstr>High Top Low Bottom!</vt:lpstr>
      <vt:lpstr>Left-to-Right</vt:lpstr>
      <vt:lpstr>Common Subcircuits!</vt:lpstr>
      <vt:lpstr>Direct Connections!</vt:lpstr>
      <vt:lpstr>Visualization!</vt:lpstr>
      <vt:lpstr>Short and Concise Names!</vt:lpstr>
      <vt:lpstr>UPPER CASES!</vt:lpstr>
      <vt:lpstr>Dots connect, Crosses Don’t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68</cp:revision>
  <dcterms:created xsi:type="dcterms:W3CDTF">2017-08-21T17:23:28Z</dcterms:created>
  <dcterms:modified xsi:type="dcterms:W3CDTF">2017-08-29T23:30:13Z</dcterms:modified>
</cp:coreProperties>
</file>