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</a:t>
            </a:r>
            <a:r>
              <a:rPr lang="en-US" dirty="0" smtClean="0"/>
              <a:t>PMIC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Management IC</a:t>
            </a:r>
          </a:p>
          <a:p>
            <a:r>
              <a:rPr lang="en-US" dirty="0" smtClean="0"/>
              <a:t>Miniaturized version of voltage regulator</a:t>
            </a:r>
          </a:p>
          <a:p>
            <a:r>
              <a:rPr lang="en-US" dirty="0" smtClean="0"/>
              <a:t>Ideal for small electronics; your microcontroller board</a:t>
            </a:r>
          </a:p>
          <a:p>
            <a:r>
              <a:rPr lang="en-US" dirty="0" smtClean="0"/>
              <a:t>Not so ideal when it comes to high-power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Types</a:t>
            </a:r>
          </a:p>
          <a:p>
            <a:pPr lvl="1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Input vs. Output graph has linear characteristic</a:t>
            </a:r>
          </a:p>
          <a:p>
            <a:pPr lvl="1"/>
            <a:r>
              <a:rPr lang="en-US" dirty="0" smtClean="0"/>
              <a:t>Non-Linear</a:t>
            </a:r>
          </a:p>
          <a:p>
            <a:pPr lvl="2"/>
            <a:r>
              <a:rPr lang="en-US" dirty="0" smtClean="0"/>
              <a:t>Boost Topology</a:t>
            </a:r>
          </a:p>
          <a:p>
            <a:pPr lvl="2"/>
            <a:r>
              <a:rPr lang="en-US" dirty="0" smtClean="0"/>
              <a:t>Buck 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18449"/>
            <a:ext cx="3175680" cy="32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It Splits Into…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Characteristic!</a:t>
            </a:r>
          </a:p>
          <a:p>
            <a:pPr lvl="1"/>
            <a:r>
              <a:rPr lang="en-US" dirty="0" smtClean="0"/>
              <a:t>Fixed Output</a:t>
            </a:r>
          </a:p>
          <a:p>
            <a:pPr lvl="2"/>
            <a:r>
              <a:rPr lang="en-US" dirty="0" smtClean="0"/>
              <a:t>Outputs fixed voltage as long as input voltage sustains.</a:t>
            </a:r>
          </a:p>
          <a:p>
            <a:pPr lvl="1"/>
            <a:r>
              <a:rPr lang="en-US" dirty="0" smtClean="0"/>
              <a:t>Variable Output</a:t>
            </a:r>
          </a:p>
          <a:p>
            <a:pPr lvl="2"/>
            <a:r>
              <a:rPr lang="en-US" dirty="0" smtClean="0"/>
              <a:t>Can adjust output by sending ‘feedback’ voltage back to adjustment pin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24400"/>
            <a:ext cx="2469842" cy="1838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718171"/>
            <a:ext cx="2667000" cy="1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Get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LM2940CT-5.0/NOPB</a:t>
            </a:r>
          </a:p>
          <a:p>
            <a:r>
              <a:rPr lang="en-US" dirty="0" smtClean="0"/>
              <a:t>Things to look for</a:t>
            </a:r>
          </a:p>
          <a:p>
            <a:pPr lvl="1"/>
            <a:r>
              <a:rPr lang="en-US" dirty="0" smtClean="0"/>
              <a:t>Output Configuration</a:t>
            </a:r>
          </a:p>
          <a:p>
            <a:pPr lvl="1"/>
            <a:r>
              <a:rPr lang="en-US" dirty="0" smtClean="0"/>
              <a:t>Output Type</a:t>
            </a:r>
          </a:p>
          <a:p>
            <a:pPr lvl="1"/>
            <a:r>
              <a:rPr lang="en-US" dirty="0" smtClean="0"/>
              <a:t>No. of Regulators</a:t>
            </a:r>
          </a:p>
          <a:p>
            <a:pPr lvl="1"/>
            <a:r>
              <a:rPr lang="en-US" dirty="0" smtClean="0"/>
              <a:t>Max. Input Voltage</a:t>
            </a:r>
          </a:p>
          <a:p>
            <a:pPr lvl="1"/>
            <a:r>
              <a:rPr lang="en-US" dirty="0" smtClean="0"/>
              <a:t>Output Voltage (Fixed)</a:t>
            </a:r>
          </a:p>
          <a:p>
            <a:pPr lvl="1"/>
            <a:r>
              <a:rPr lang="en-US" dirty="0" smtClean="0"/>
              <a:t>Max. Dropout Voltage</a:t>
            </a:r>
          </a:p>
          <a:p>
            <a:pPr lvl="1"/>
            <a:r>
              <a:rPr lang="en-US" dirty="0" smtClean="0"/>
              <a:t>Output Current</a:t>
            </a:r>
          </a:p>
        </p:txBody>
      </p:sp>
    </p:spTree>
    <p:extLst>
      <p:ext uri="{BB962C8B-B14F-4D97-AF65-F5344CB8AC3E}">
        <p14:creationId xmlns:p14="http://schemas.microsoft.com/office/powerpoint/2010/main" val="1456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Configuration</a:t>
            </a:r>
          </a:p>
          <a:p>
            <a:pPr lvl="1"/>
            <a:r>
              <a:rPr lang="en-US" dirty="0" smtClean="0"/>
              <a:t>Positive or Negative Output?</a:t>
            </a:r>
          </a:p>
          <a:p>
            <a:r>
              <a:rPr lang="en-US" dirty="0" smtClean="0"/>
              <a:t>Output Type</a:t>
            </a:r>
          </a:p>
          <a:p>
            <a:pPr lvl="1"/>
            <a:r>
              <a:rPr lang="en-US" dirty="0" smtClean="0"/>
              <a:t>Fixed? Adjustable?</a:t>
            </a:r>
          </a:p>
          <a:p>
            <a:r>
              <a:rPr lang="en-US" dirty="0" smtClean="0"/>
              <a:t>No. of Regulators?</a:t>
            </a:r>
          </a:p>
          <a:p>
            <a:pPr lvl="1"/>
            <a:r>
              <a:rPr lang="en-US" dirty="0" smtClean="0"/>
              <a:t>Means number of outputs</a:t>
            </a:r>
          </a:p>
          <a:p>
            <a:r>
              <a:rPr lang="en-US" dirty="0" smtClean="0"/>
              <a:t>Max. Input Voltage</a:t>
            </a:r>
          </a:p>
          <a:p>
            <a:pPr lvl="1"/>
            <a:r>
              <a:rPr lang="en-US" dirty="0" smtClean="0"/>
              <a:t>How high can you input voltage?</a:t>
            </a:r>
          </a:p>
          <a:p>
            <a:r>
              <a:rPr lang="en-US" dirty="0" smtClean="0"/>
              <a:t>Output Voltage</a:t>
            </a:r>
          </a:p>
          <a:p>
            <a:pPr lvl="1"/>
            <a:r>
              <a:rPr lang="en-US" dirty="0" smtClean="0"/>
              <a:t>What is the output voltage?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Look For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Max. Dropout Voltage</a:t>
            </a:r>
          </a:p>
          <a:p>
            <a:pPr lvl="1"/>
            <a:r>
              <a:rPr lang="en-US" dirty="0" smtClean="0"/>
              <a:t>What is the MINIMUM voltage we must supply?</a:t>
            </a:r>
          </a:p>
          <a:p>
            <a:pPr lvl="1"/>
            <a:r>
              <a:rPr lang="en-US" dirty="0" smtClean="0"/>
              <a:t>1V @ 1A</a:t>
            </a:r>
          </a:p>
          <a:p>
            <a:pPr lvl="2"/>
            <a:r>
              <a:rPr lang="en-US" dirty="0" smtClean="0"/>
              <a:t>Means we need at least (Output)+1V @ 1A to successfully supply 5V, 1A of power.</a:t>
            </a:r>
          </a:p>
          <a:p>
            <a:r>
              <a:rPr lang="en-US" dirty="0" smtClean="0"/>
              <a:t>Output Current</a:t>
            </a:r>
          </a:p>
          <a:p>
            <a:pPr lvl="1"/>
            <a:r>
              <a:rPr lang="en-US" dirty="0" smtClean="0"/>
              <a:t>Max. output current.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 For Temperature!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PMICs output less power when it gets hot/cold.</a:t>
            </a:r>
          </a:p>
          <a:p>
            <a:r>
              <a:rPr lang="en-US" dirty="0" smtClean="0"/>
              <a:t>Generally, higher the temperature, higher the </a:t>
            </a:r>
            <a:r>
              <a:rPr lang="en-US" smtClean="0"/>
              <a:t>internal resistance they get.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225</TotalTime>
  <Words>249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Eagle CAD Workshop (6)</vt:lpstr>
      <vt:lpstr>PMIC</vt:lpstr>
      <vt:lpstr>What Types?</vt:lpstr>
      <vt:lpstr>Then It Splits Into…</vt:lpstr>
      <vt:lpstr>Ready To Get One?</vt:lpstr>
      <vt:lpstr>Things To Look For</vt:lpstr>
      <vt:lpstr>Things To Look For (Cont.)</vt:lpstr>
      <vt:lpstr>Watch Out For Temperature!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116</cp:revision>
  <dcterms:created xsi:type="dcterms:W3CDTF">2017-08-21T17:23:28Z</dcterms:created>
  <dcterms:modified xsi:type="dcterms:W3CDTF">2017-09-23T07:52:32Z</dcterms:modified>
</cp:coreProperties>
</file>