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79E5FCA-DD43-49EF-B29F-A50837916FDF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Electronics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Arduino Week (7)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Cover…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Works_019</a:t>
            </a:r>
          </a:p>
          <a:p>
            <a:pPr lvl="1"/>
            <a:r>
              <a:rPr lang="en-US" dirty="0" smtClean="0"/>
              <a:t>All about memories</a:t>
            </a:r>
          </a:p>
          <a:p>
            <a:r>
              <a:rPr lang="en-US" dirty="0" smtClean="0"/>
              <a:t>Works_020_a~_d</a:t>
            </a:r>
            <a:endParaRPr lang="en-US" dirty="0" smtClean="0"/>
          </a:p>
          <a:p>
            <a:pPr lvl="1"/>
            <a:r>
              <a:rPr lang="en-US" smtClean="0"/>
              <a:t>Memory Management</a:t>
            </a:r>
            <a:endParaRPr lang="en-US" dirty="0" smtClean="0"/>
          </a:p>
          <a:p>
            <a:r>
              <a:rPr lang="en-US" dirty="0" smtClean="0"/>
              <a:t>Works_021</a:t>
            </a:r>
          </a:p>
          <a:p>
            <a:pPr lvl="1"/>
            <a:r>
              <a:rPr lang="en-US" dirty="0" smtClean="0"/>
              <a:t>Saving memory through F() </a:t>
            </a:r>
            <a:r>
              <a:rPr lang="en-US" dirty="0" smtClean="0"/>
              <a:t>macro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4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199"/>
            <a:ext cx="8229600" cy="34293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Inside the </a:t>
            </a:r>
            <a:r>
              <a:rPr lang="en-US" dirty="0" err="1" smtClean="0"/>
              <a:t>ATmega</a:t>
            </a:r>
            <a:r>
              <a:rPr lang="en-US" dirty="0" smtClean="0"/>
              <a:t> chip, we have…</a:t>
            </a:r>
          </a:p>
          <a:p>
            <a:pPr lvl="1"/>
            <a:r>
              <a:rPr lang="en-US" dirty="0" smtClean="0"/>
              <a:t>FLASH Memory</a:t>
            </a:r>
          </a:p>
          <a:p>
            <a:pPr lvl="1"/>
            <a:r>
              <a:rPr lang="en-US" dirty="0" smtClean="0"/>
              <a:t>SRAM</a:t>
            </a:r>
          </a:p>
          <a:p>
            <a:pPr lvl="1"/>
            <a:r>
              <a:rPr lang="en-US" dirty="0" smtClean="0"/>
              <a:t>EEPROM</a:t>
            </a:r>
          </a:p>
          <a:p>
            <a:r>
              <a:rPr lang="en-US" dirty="0" smtClean="0"/>
              <a:t>For Arduino Mega…</a:t>
            </a:r>
          </a:p>
          <a:p>
            <a:pPr lvl="1"/>
            <a:r>
              <a:rPr lang="en-US" dirty="0" smtClean="0"/>
              <a:t>256 KB of FLASH, 8KB for Bootloader</a:t>
            </a:r>
          </a:p>
          <a:p>
            <a:pPr lvl="1"/>
            <a:r>
              <a:rPr lang="en-US" dirty="0" smtClean="0"/>
              <a:t>8 KB of SRAM</a:t>
            </a:r>
          </a:p>
          <a:p>
            <a:pPr lvl="1"/>
            <a:r>
              <a:rPr lang="en-US" dirty="0" smtClean="0"/>
              <a:t>4 KB of EEPROM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48442"/>
            <a:ext cx="8001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             FLASH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1548442"/>
            <a:ext cx="114300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EEPROM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1548442"/>
            <a:ext cx="20574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SRAM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199"/>
            <a:ext cx="8229600" cy="34293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Data</a:t>
            </a:r>
          </a:p>
          <a:p>
            <a:pPr lvl="1"/>
            <a:r>
              <a:rPr lang="en-US" dirty="0" smtClean="0"/>
              <a:t>Data which will remain at the end of program.</a:t>
            </a:r>
          </a:p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Local variables and function calls</a:t>
            </a:r>
          </a:p>
          <a:p>
            <a:pPr lvl="1"/>
            <a:r>
              <a:rPr lang="en-US" dirty="0" smtClean="0"/>
              <a:t>Calling functions DO consume memory!</a:t>
            </a:r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Dynamically allocated data</a:t>
            </a:r>
          </a:p>
          <a:p>
            <a:pPr lvl="1"/>
            <a:r>
              <a:rPr lang="en-US" dirty="0" smtClean="0"/>
              <a:t>Functions do create variables via heap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48442"/>
            <a:ext cx="7924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Free Space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1548442"/>
            <a:ext cx="114300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548442"/>
            <a:ext cx="20574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91400" y="1548442"/>
            <a:ext cx="11430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10000" y="1815142"/>
            <a:ext cx="1143000" cy="533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6248400" y="1815142"/>
            <a:ext cx="1143000" cy="533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44</TotalTime>
  <Words>110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Foundry</vt:lpstr>
      <vt:lpstr>Electronics Workshop</vt:lpstr>
      <vt:lpstr>Files to Cover…</vt:lpstr>
      <vt:lpstr>The Memory Bar</vt:lpstr>
      <vt:lpstr>The SRAM Bar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Workshop (11)</dc:title>
  <dc:creator>Windows User</dc:creator>
  <cp:lastModifiedBy>Charlie S</cp:lastModifiedBy>
  <cp:revision>28</cp:revision>
  <dcterms:created xsi:type="dcterms:W3CDTF">2017-07-25T22:33:49Z</dcterms:created>
  <dcterms:modified xsi:type="dcterms:W3CDTF">2017-08-18T20:16:40Z</dcterms:modified>
</cp:coreProperties>
</file>