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 CAD Workshop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Read: Switches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Button</a:t>
            </a:r>
          </a:p>
          <a:p>
            <a:pPr lvl="1"/>
            <a:r>
              <a:rPr lang="en-US" dirty="0" smtClean="0"/>
              <a:t>Push-close, push-open</a:t>
            </a:r>
          </a:p>
          <a:p>
            <a:r>
              <a:rPr lang="en-US" dirty="0" smtClean="0"/>
              <a:t>Momentary</a:t>
            </a:r>
          </a:p>
          <a:p>
            <a:pPr lvl="1"/>
            <a:r>
              <a:rPr lang="en-US" dirty="0" smtClean="0"/>
              <a:t>Push-and-hold to close</a:t>
            </a:r>
          </a:p>
          <a:p>
            <a:pPr lvl="1"/>
            <a:r>
              <a:rPr lang="en-US" dirty="0" smtClean="0"/>
              <a:t>Lift to open</a:t>
            </a:r>
          </a:p>
          <a:p>
            <a:r>
              <a:rPr lang="en-US" dirty="0" smtClean="0"/>
              <a:t>Remember close and open</a:t>
            </a:r>
          </a:p>
          <a:p>
            <a:pPr lvl="1"/>
            <a:r>
              <a:rPr lang="en-US" dirty="0" smtClean="0"/>
              <a:t>Close: Circuit has path to flow</a:t>
            </a:r>
          </a:p>
          <a:p>
            <a:pPr lvl="1"/>
            <a:r>
              <a:rPr lang="en-US" dirty="0" smtClean="0"/>
              <a:t>Open: Circuit is opened and has no path to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7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and Throw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Push side</a:t>
            </a:r>
          </a:p>
          <a:p>
            <a:pPr lvl="1"/>
            <a:r>
              <a:rPr lang="en-US" dirty="0" smtClean="0"/>
              <a:t>Where current ‘enters’</a:t>
            </a:r>
          </a:p>
          <a:p>
            <a:r>
              <a:rPr lang="en-US" dirty="0" smtClean="0"/>
              <a:t>Throw side</a:t>
            </a:r>
          </a:p>
          <a:p>
            <a:pPr lvl="1"/>
            <a:r>
              <a:rPr lang="en-US" dirty="0" smtClean="0"/>
              <a:t>Where current ‘leaves’</a:t>
            </a:r>
          </a:p>
          <a:p>
            <a:r>
              <a:rPr lang="en-US" dirty="0" smtClean="0"/>
              <a:t>Single push, single throw</a:t>
            </a:r>
          </a:p>
          <a:p>
            <a:pPr lvl="1"/>
            <a:r>
              <a:rPr lang="en-US" dirty="0" smtClean="0"/>
              <a:t>Single entrance, single exit</a:t>
            </a:r>
          </a:p>
          <a:p>
            <a:r>
              <a:rPr lang="en-US" dirty="0" smtClean="0"/>
              <a:t>Single push, double throw</a:t>
            </a:r>
          </a:p>
          <a:p>
            <a:pPr lvl="1"/>
            <a:r>
              <a:rPr lang="en-US" dirty="0" smtClean="0"/>
              <a:t>Single entrance, double exit</a:t>
            </a:r>
          </a:p>
          <a:p>
            <a:r>
              <a:rPr lang="en-US" dirty="0" smtClean="0"/>
              <a:t>Double push, single throw</a:t>
            </a:r>
          </a:p>
          <a:p>
            <a:pPr lvl="1"/>
            <a:r>
              <a:rPr lang="en-US" dirty="0" smtClean="0"/>
              <a:t>Double entrance, single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2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Differentiate pushbutton and momentary?</a:t>
            </a:r>
          </a:p>
          <a:p>
            <a:pPr lvl="1"/>
            <a:r>
              <a:rPr lang="en-US" dirty="0" smtClean="0"/>
              <a:t>For Pushbutton</a:t>
            </a:r>
          </a:p>
          <a:p>
            <a:pPr lvl="2"/>
            <a:r>
              <a:rPr lang="en-US" dirty="0" smtClean="0"/>
              <a:t>On-Off</a:t>
            </a:r>
          </a:p>
          <a:p>
            <a:pPr lvl="1"/>
            <a:r>
              <a:rPr lang="en-US" dirty="0" smtClean="0"/>
              <a:t>For Momentary</a:t>
            </a:r>
          </a:p>
          <a:p>
            <a:pPr lvl="2"/>
            <a:r>
              <a:rPr lang="en-US" dirty="0" smtClean="0"/>
              <a:t>(On)-Off</a:t>
            </a:r>
          </a:p>
          <a:p>
            <a:pPr lvl="1"/>
            <a:r>
              <a:rPr lang="en-US" dirty="0" smtClean="0"/>
              <a:t>If switch has more than one throw</a:t>
            </a:r>
          </a:p>
          <a:p>
            <a:pPr lvl="2"/>
            <a:r>
              <a:rPr lang="en-US" dirty="0" smtClean="0"/>
              <a:t>On-Off-On</a:t>
            </a:r>
          </a:p>
          <a:p>
            <a:pPr lvl="2"/>
            <a:r>
              <a:rPr lang="en-US" dirty="0" smtClean="0"/>
              <a:t>(On)-Off-(On)</a:t>
            </a:r>
          </a:p>
          <a:p>
            <a:pPr lvl="2"/>
            <a:r>
              <a:rPr lang="en-US" dirty="0" smtClean="0"/>
              <a:t>(On)-Off-On</a:t>
            </a:r>
          </a:p>
          <a:p>
            <a:pPr lvl="2"/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9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206</TotalTime>
  <Words>134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Foundry</vt:lpstr>
      <vt:lpstr>Eagle CAD Workshop (2)</vt:lpstr>
      <vt:lpstr>Two Types of Switches</vt:lpstr>
      <vt:lpstr>Push and Throw</vt:lpstr>
      <vt:lpstr>How To…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 CAD Workshop (1)</dc:title>
  <dc:creator>Windows User</dc:creator>
  <cp:lastModifiedBy>Windows User</cp:lastModifiedBy>
  <cp:revision>108</cp:revision>
  <dcterms:created xsi:type="dcterms:W3CDTF">2017-08-21T17:23:28Z</dcterms:created>
  <dcterms:modified xsi:type="dcterms:W3CDTF">2017-09-23T07:25:20Z</dcterms:modified>
</cp:coreProperties>
</file>