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 CAD </a:t>
            </a:r>
            <a:r>
              <a:rPr lang="en-US" smtClean="0"/>
              <a:t>Workshop </a:t>
            </a:r>
            <a:r>
              <a:rPr lang="en-US" smtClean="0"/>
              <a:t>(4)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Read: Relays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Electromechanical Component</a:t>
            </a:r>
          </a:p>
          <a:p>
            <a:r>
              <a:rPr lang="en-US" dirty="0" smtClean="0"/>
              <a:t>Buffed-up transistor, but no polarity</a:t>
            </a:r>
          </a:p>
          <a:p>
            <a:r>
              <a:rPr lang="en-US" dirty="0" smtClean="0"/>
              <a:t>Anatomy of a relay</a:t>
            </a:r>
          </a:p>
          <a:p>
            <a:pPr lvl="1"/>
            <a:r>
              <a:rPr lang="en-US" dirty="0" smtClean="0"/>
              <a:t>Coil</a:t>
            </a:r>
          </a:p>
          <a:p>
            <a:pPr lvl="2"/>
            <a:r>
              <a:rPr lang="en-US" dirty="0" smtClean="0"/>
              <a:t>When current goes through, generates electro-magnetic field, acting as temporary magnet for contact to close</a:t>
            </a:r>
          </a:p>
          <a:p>
            <a:pPr lvl="1"/>
            <a:r>
              <a:rPr lang="en-US" dirty="0" smtClean="0"/>
              <a:t>Contact</a:t>
            </a:r>
          </a:p>
          <a:p>
            <a:pPr lvl="2"/>
            <a:r>
              <a:rPr lang="en-US" dirty="0" smtClean="0"/>
              <a:t>The pathway for actual electrical current.</a:t>
            </a:r>
          </a:p>
          <a:p>
            <a:pPr lvl="2"/>
            <a:r>
              <a:rPr lang="en-US" dirty="0" smtClean="0"/>
              <a:t>Isolated from coil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6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Read?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Coil Type</a:t>
            </a:r>
          </a:p>
          <a:p>
            <a:pPr lvl="1"/>
            <a:r>
              <a:rPr lang="en-US" dirty="0" smtClean="0"/>
              <a:t>Non-Latching</a:t>
            </a:r>
          </a:p>
          <a:p>
            <a:pPr lvl="2"/>
            <a:r>
              <a:rPr lang="en-US" dirty="0" smtClean="0"/>
              <a:t>Think of momentary switch</a:t>
            </a:r>
          </a:p>
          <a:p>
            <a:pPr lvl="1"/>
            <a:r>
              <a:rPr lang="en-US" dirty="0" smtClean="0"/>
              <a:t>Latching</a:t>
            </a:r>
          </a:p>
          <a:p>
            <a:pPr lvl="2"/>
            <a:r>
              <a:rPr lang="en-US" dirty="0" smtClean="0"/>
              <a:t>Think of push-on push-off switch</a:t>
            </a:r>
          </a:p>
          <a:p>
            <a:r>
              <a:rPr lang="en-US" dirty="0" smtClean="0"/>
              <a:t>Coil Voltage</a:t>
            </a:r>
          </a:p>
          <a:p>
            <a:pPr lvl="1"/>
            <a:r>
              <a:rPr lang="en-US" dirty="0" smtClean="0"/>
              <a:t>Maximum coil voltage to energize coil</a:t>
            </a:r>
          </a:p>
          <a:p>
            <a:r>
              <a:rPr lang="en-US" dirty="0" smtClean="0"/>
              <a:t>Coil Current</a:t>
            </a:r>
          </a:p>
          <a:p>
            <a:pPr lvl="1"/>
            <a:r>
              <a:rPr lang="en-US" dirty="0" smtClean="0"/>
              <a:t>MINIMUM coil current to energize coil</a:t>
            </a:r>
          </a:p>
          <a:p>
            <a:r>
              <a:rPr lang="en-US" dirty="0"/>
              <a:t>Switching </a:t>
            </a:r>
            <a:r>
              <a:rPr lang="en-US" dirty="0" smtClean="0"/>
              <a:t>Voltage</a:t>
            </a:r>
          </a:p>
          <a:p>
            <a:pPr lvl="1"/>
            <a:r>
              <a:rPr lang="en-US" dirty="0" smtClean="0"/>
              <a:t>Maximum voltage for contact to operate without problem</a:t>
            </a:r>
            <a:endParaRPr lang="en-US" dirty="0"/>
          </a:p>
          <a:p>
            <a:r>
              <a:rPr lang="en-US" dirty="0" smtClean="0"/>
              <a:t>Contact Rating</a:t>
            </a:r>
          </a:p>
          <a:p>
            <a:pPr lvl="1"/>
            <a:r>
              <a:rPr lang="en-US" dirty="0" smtClean="0"/>
              <a:t>Maximum current for contact to operate without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 and 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got a relay that is SPDT</a:t>
            </a:r>
          </a:p>
          <a:p>
            <a:r>
              <a:rPr lang="en-US" dirty="0" smtClean="0"/>
              <a:t>Or you got a relay that is SPST-NO</a:t>
            </a:r>
          </a:p>
          <a:p>
            <a:r>
              <a:rPr lang="en-US" dirty="0" smtClean="0"/>
              <a:t>NO</a:t>
            </a:r>
          </a:p>
          <a:p>
            <a:pPr lvl="1"/>
            <a:r>
              <a:rPr lang="en-US" dirty="0" smtClean="0"/>
              <a:t>Normally Opened</a:t>
            </a:r>
          </a:p>
          <a:p>
            <a:pPr lvl="1"/>
            <a:r>
              <a:rPr lang="en-US" dirty="0" smtClean="0"/>
              <a:t>Contact is in open position when coil is not energized</a:t>
            </a:r>
          </a:p>
          <a:p>
            <a:r>
              <a:rPr lang="en-US" dirty="0" smtClean="0"/>
              <a:t>NC</a:t>
            </a:r>
          </a:p>
          <a:p>
            <a:pPr lvl="1"/>
            <a:r>
              <a:rPr lang="en-US" dirty="0" smtClean="0"/>
              <a:t>Normally Closed</a:t>
            </a:r>
          </a:p>
          <a:p>
            <a:pPr lvl="1"/>
            <a:r>
              <a:rPr lang="en-US" dirty="0" smtClean="0"/>
              <a:t>Contact is in closed position when coil is not energized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making clicking sound</a:t>
            </a:r>
          </a:p>
          <a:p>
            <a:pPr lvl="1"/>
            <a:r>
              <a:rPr lang="en-US" dirty="0" smtClean="0"/>
              <a:t>Contact is rapidly opened and closed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Coil is constantly energized-discharged</a:t>
            </a:r>
          </a:p>
          <a:p>
            <a:pPr lvl="2"/>
            <a:r>
              <a:rPr lang="en-US" dirty="0" smtClean="0"/>
              <a:t>If coil is constantly energized-discharged…</a:t>
            </a:r>
          </a:p>
          <a:p>
            <a:pPr lvl="2"/>
            <a:r>
              <a:rPr lang="en-US" dirty="0" smtClean="0"/>
              <a:t>Means either current is varying or…</a:t>
            </a:r>
          </a:p>
          <a:p>
            <a:pPr lvl="2"/>
            <a:r>
              <a:rPr lang="en-US" dirty="0" smtClean="0"/>
              <a:t>Voltage is dropping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50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227</TotalTime>
  <Words>184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Foundry</vt:lpstr>
      <vt:lpstr>Eagle CAD Workshop (4)</vt:lpstr>
      <vt:lpstr>Relay</vt:lpstr>
      <vt:lpstr>What to Read?</vt:lpstr>
      <vt:lpstr>NC and NO</vt:lpstr>
      <vt:lpstr>Troubleshooter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 CAD Workshop (1)</dc:title>
  <dc:creator>Windows User</dc:creator>
  <cp:lastModifiedBy>Windows User</cp:lastModifiedBy>
  <cp:revision>112</cp:revision>
  <dcterms:created xsi:type="dcterms:W3CDTF">2017-08-21T17:23:28Z</dcterms:created>
  <dcterms:modified xsi:type="dcterms:W3CDTF">2017-09-23T07:25:58Z</dcterms:modified>
</cp:coreProperties>
</file>