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Workshop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Read: Transistors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Major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now we should know both of them</a:t>
            </a:r>
          </a:p>
          <a:p>
            <a:pPr lvl="1"/>
            <a:r>
              <a:rPr lang="en-US" dirty="0" smtClean="0"/>
              <a:t>BJT (Bi-Polar Junction Transistor)</a:t>
            </a:r>
          </a:p>
          <a:p>
            <a:pPr lvl="1"/>
            <a:r>
              <a:rPr lang="en-US" dirty="0" smtClean="0"/>
              <a:t>FET (Field Effect Transistor)</a:t>
            </a:r>
          </a:p>
          <a:p>
            <a:r>
              <a:rPr lang="en-US" dirty="0" smtClean="0"/>
              <a:t>Also, two major topologies</a:t>
            </a:r>
          </a:p>
          <a:p>
            <a:pPr lvl="1"/>
            <a:r>
              <a:rPr lang="en-US" dirty="0" smtClean="0"/>
              <a:t>NPN (N-Channel for FET)</a:t>
            </a:r>
          </a:p>
          <a:p>
            <a:pPr lvl="2"/>
            <a:r>
              <a:rPr lang="en-US" dirty="0" smtClean="0"/>
              <a:t>BJT: Arrow pointing out</a:t>
            </a:r>
          </a:p>
          <a:p>
            <a:pPr lvl="2"/>
            <a:r>
              <a:rPr lang="en-US" dirty="0" smtClean="0"/>
              <a:t>FET: Arrow pointing in</a:t>
            </a:r>
          </a:p>
          <a:p>
            <a:pPr lvl="1"/>
            <a:r>
              <a:rPr lang="en-US" dirty="0" smtClean="0"/>
              <a:t>PNP (P-Channel for FET)</a:t>
            </a:r>
          </a:p>
          <a:p>
            <a:pPr lvl="2"/>
            <a:r>
              <a:rPr lang="en-US" dirty="0" smtClean="0"/>
              <a:t>BJT: Arrow pointing in</a:t>
            </a:r>
          </a:p>
          <a:p>
            <a:pPr lvl="2"/>
            <a:r>
              <a:rPr lang="en-US" dirty="0" smtClean="0"/>
              <a:t>FET: Arrow pointing out</a:t>
            </a:r>
          </a:p>
          <a:p>
            <a:r>
              <a:rPr lang="en-US" dirty="0" smtClean="0"/>
              <a:t>For simplicity, we will only look at NPN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BJT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Operated</a:t>
            </a:r>
          </a:p>
          <a:p>
            <a:pPr lvl="1"/>
            <a:r>
              <a:rPr lang="en-US" dirty="0" smtClean="0"/>
              <a:t>Enough CURRENT needed to operate</a:t>
            </a:r>
          </a:p>
          <a:p>
            <a:r>
              <a:rPr lang="en-US" dirty="0" smtClean="0"/>
              <a:t>Three pin-outs</a:t>
            </a:r>
          </a:p>
          <a:p>
            <a:pPr lvl="1"/>
            <a:r>
              <a:rPr lang="en-US" dirty="0" smtClean="0"/>
              <a:t>Base: Signal pin to open/close connection between Collector and Emitter</a:t>
            </a:r>
          </a:p>
          <a:p>
            <a:pPr lvl="1"/>
            <a:r>
              <a:rPr lang="en-US" dirty="0" smtClean="0"/>
              <a:t>Collector: ‘Positive’ side</a:t>
            </a:r>
          </a:p>
          <a:p>
            <a:pPr lvl="1"/>
            <a:r>
              <a:rPr lang="en-US" dirty="0" smtClean="0"/>
              <a:t>Emitter: ‘Negative’ side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9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Transistor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</a:t>
            </a:r>
            <a:r>
              <a:rPr lang="en-US" sz="1200" dirty="0" smtClean="0"/>
              <a:t>CBO </a:t>
            </a:r>
            <a:r>
              <a:rPr lang="en-US" dirty="0" smtClean="0"/>
              <a:t>= Collector-Base Voltage</a:t>
            </a:r>
          </a:p>
          <a:p>
            <a:pPr lvl="1"/>
            <a:r>
              <a:rPr lang="en-US" dirty="0" smtClean="0"/>
              <a:t>Maximum voltage between Collector and Base pin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CEO</a:t>
            </a:r>
            <a:r>
              <a:rPr lang="en-US" dirty="0" smtClean="0"/>
              <a:t> = Collector-Emitter Voltage</a:t>
            </a:r>
          </a:p>
          <a:p>
            <a:pPr lvl="1"/>
            <a:r>
              <a:rPr lang="en-US" dirty="0" smtClean="0"/>
              <a:t>Maximum voltage between Collector and Emitter pin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EBO</a:t>
            </a:r>
            <a:r>
              <a:rPr lang="en-US" dirty="0" smtClean="0"/>
              <a:t> = Emitter-Base Voltage</a:t>
            </a:r>
          </a:p>
          <a:p>
            <a:pPr lvl="1"/>
            <a:r>
              <a:rPr lang="en-US" dirty="0" smtClean="0"/>
              <a:t>Maximum voltage between Emitter and Base pin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CEX</a:t>
            </a:r>
            <a:r>
              <a:rPr lang="en-US" dirty="0" smtClean="0"/>
              <a:t> = Collector Cut-off Current</a:t>
            </a:r>
          </a:p>
          <a:p>
            <a:pPr lvl="1"/>
            <a:r>
              <a:rPr lang="en-US" dirty="0" smtClean="0"/>
              <a:t>Maximum current at which Collector cuts-off electrical flow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BEX</a:t>
            </a:r>
            <a:r>
              <a:rPr lang="en-US" dirty="0" smtClean="0"/>
              <a:t> = Base Cut-off Current</a:t>
            </a:r>
          </a:p>
          <a:p>
            <a:pPr lvl="1"/>
            <a:r>
              <a:rPr lang="en-US" dirty="0" smtClean="0"/>
              <a:t>Maximum current at which Base cuts-off electrical flow</a:t>
            </a:r>
          </a:p>
          <a:p>
            <a:r>
              <a:rPr lang="en-US" dirty="0" smtClean="0"/>
              <a:t>I</a:t>
            </a:r>
            <a:r>
              <a:rPr lang="en-US" sz="1400" dirty="0" smtClean="0"/>
              <a:t>C</a:t>
            </a:r>
            <a:r>
              <a:rPr lang="en-US" dirty="0" smtClean="0"/>
              <a:t> = Collector Current</a:t>
            </a:r>
          </a:p>
          <a:p>
            <a:pPr lvl="1"/>
            <a:r>
              <a:rPr lang="en-US" dirty="0" smtClean="0"/>
              <a:t>Maximum current collector can allow to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7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2N3904 Signal 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sz="1200" dirty="0"/>
              <a:t>CBO </a:t>
            </a:r>
            <a:r>
              <a:rPr lang="en-US" dirty="0"/>
              <a:t>= </a:t>
            </a:r>
            <a:r>
              <a:rPr lang="en-US" dirty="0" smtClean="0"/>
              <a:t>60V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CEO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40V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EBO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6V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CEX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50nA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BEX</a:t>
            </a:r>
            <a:r>
              <a:rPr lang="en-US" dirty="0" smtClean="0"/>
              <a:t> =50nA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C</a:t>
            </a:r>
            <a:r>
              <a:rPr lang="en-US" dirty="0" smtClean="0"/>
              <a:t> = 200mA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9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N-Channel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Operated</a:t>
            </a:r>
          </a:p>
          <a:p>
            <a:pPr lvl="1"/>
            <a:r>
              <a:rPr lang="en-US" dirty="0" smtClean="0"/>
              <a:t>Enough VOLTAGE needed to operate</a:t>
            </a:r>
          </a:p>
          <a:p>
            <a:r>
              <a:rPr lang="en-US" dirty="0" smtClean="0"/>
              <a:t>Three pin-outs</a:t>
            </a:r>
          </a:p>
          <a:p>
            <a:pPr lvl="1"/>
            <a:r>
              <a:rPr lang="en-US" dirty="0" smtClean="0"/>
              <a:t>Gate: Signal input pin</a:t>
            </a:r>
          </a:p>
          <a:p>
            <a:pPr lvl="1"/>
            <a:r>
              <a:rPr lang="en-US" dirty="0" smtClean="0"/>
              <a:t>Drain: ‘Positive’ pin</a:t>
            </a:r>
          </a:p>
          <a:p>
            <a:pPr lvl="1"/>
            <a:r>
              <a:rPr lang="en-US" dirty="0" smtClean="0"/>
              <a:t>Source: ‘Negative’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4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MOSFET Transistor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</a:t>
            </a:r>
            <a:r>
              <a:rPr lang="en-US" sz="1200" dirty="0" smtClean="0"/>
              <a:t>DSS</a:t>
            </a:r>
            <a:r>
              <a:rPr lang="en-US" dirty="0" smtClean="0"/>
              <a:t> = Drain to Source Voltage</a:t>
            </a:r>
          </a:p>
          <a:p>
            <a:pPr lvl="1"/>
            <a:r>
              <a:rPr lang="en-US" dirty="0" smtClean="0"/>
              <a:t>Maximum voltage between Drain and Source pin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DGR</a:t>
            </a:r>
            <a:r>
              <a:rPr lang="en-US" dirty="0" smtClean="0"/>
              <a:t> = Drain to Gate Voltage</a:t>
            </a:r>
          </a:p>
          <a:p>
            <a:pPr lvl="1"/>
            <a:r>
              <a:rPr lang="en-US" dirty="0" smtClean="0"/>
              <a:t>Maximum voltage between Drain and Gate pin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GS</a:t>
            </a:r>
            <a:r>
              <a:rPr lang="en-US" dirty="0" smtClean="0"/>
              <a:t> = Gate to Source Voltage</a:t>
            </a:r>
          </a:p>
          <a:p>
            <a:pPr lvl="1"/>
            <a:r>
              <a:rPr lang="en-US" dirty="0" smtClean="0"/>
              <a:t>Maximum voltage between Gate and Source pin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D</a:t>
            </a:r>
            <a:r>
              <a:rPr lang="en-US" dirty="0" smtClean="0"/>
              <a:t> = Continuous Drain Current</a:t>
            </a:r>
          </a:p>
          <a:p>
            <a:pPr lvl="1"/>
            <a:r>
              <a:rPr lang="en-US" dirty="0" smtClean="0"/>
              <a:t>Maximum current Drain pin can hold while current flow continuously</a:t>
            </a:r>
          </a:p>
          <a:p>
            <a:r>
              <a:rPr lang="en-US" dirty="0" smtClean="0"/>
              <a:t>V</a:t>
            </a:r>
            <a:r>
              <a:rPr lang="en-US" sz="1300" dirty="0" smtClean="0"/>
              <a:t>GS(TH)</a:t>
            </a:r>
            <a:r>
              <a:rPr lang="en-US" dirty="0" smtClean="0"/>
              <a:t> = Gate Threshold Voltage</a:t>
            </a:r>
          </a:p>
          <a:p>
            <a:pPr lvl="1"/>
            <a:r>
              <a:rPr lang="en-US" dirty="0" smtClean="0"/>
              <a:t>Minimum voltage required to close between Drain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3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FQP30N06L N-Channel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sz="1200" dirty="0"/>
              <a:t>DSS</a:t>
            </a:r>
            <a:r>
              <a:rPr lang="en-US" dirty="0"/>
              <a:t> = </a:t>
            </a:r>
            <a:r>
              <a:rPr lang="en-US" dirty="0" smtClean="0"/>
              <a:t>60V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DGR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60V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GS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+10V, -8V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30A</a:t>
            </a:r>
          </a:p>
          <a:p>
            <a:r>
              <a:rPr lang="en-US" dirty="0" smtClean="0"/>
              <a:t>V</a:t>
            </a:r>
            <a:r>
              <a:rPr lang="en-US" sz="1300" dirty="0" smtClean="0"/>
              <a:t>GS(TH)</a:t>
            </a:r>
            <a:r>
              <a:rPr lang="en-US" dirty="0" smtClean="0"/>
              <a:t> = Min. 1V Max. 2V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0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Dissipation</a:t>
            </a:r>
          </a:p>
          <a:p>
            <a:pPr lvl="1"/>
            <a:r>
              <a:rPr lang="en-US" dirty="0" smtClean="0"/>
              <a:t>Amount of thermal energy released during operation</a:t>
            </a:r>
            <a:endParaRPr lang="en-US" dirty="0"/>
          </a:p>
          <a:p>
            <a:pPr lvl="1"/>
            <a:r>
              <a:rPr lang="en-US" dirty="0" smtClean="0"/>
              <a:t>Hotter they get, less amperage they can carry 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79" y="3622060"/>
            <a:ext cx="3386642" cy="2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6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200</TotalTime>
  <Words>358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Eagle CAD Workshop (5)</vt:lpstr>
      <vt:lpstr>Two Major Types</vt:lpstr>
      <vt:lpstr>NPN BJT</vt:lpstr>
      <vt:lpstr>BJT Transistor Specifications</vt:lpstr>
      <vt:lpstr>2N3904 Signal NPN Transistor</vt:lpstr>
      <vt:lpstr>N-Channel MOSFET</vt:lpstr>
      <vt:lpstr>MOSFET Transistor Specifications</vt:lpstr>
      <vt:lpstr>FQP30N06L N-Channel MOSFET</vt:lpstr>
      <vt:lpstr>Common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105</cp:revision>
  <dcterms:created xsi:type="dcterms:W3CDTF">2017-08-21T17:23:28Z</dcterms:created>
  <dcterms:modified xsi:type="dcterms:W3CDTF">2017-09-23T07:25:39Z</dcterms:modified>
</cp:coreProperties>
</file>