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3B53DAC-3A6D-4270-B5CE-9B660B940AF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Eagle CAD Workshop (2)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Passive Components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Anything that limits current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𝐼𝑅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𝐼𝑉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Watch for power rating!</a:t>
                </a:r>
              </a:p>
              <a:p>
                <a:r>
                  <a:rPr lang="en-US" dirty="0" smtClean="0"/>
                  <a:t>Resistance, Tolerance, Power, and Composition</a:t>
                </a:r>
              </a:p>
              <a:p>
                <a:pPr lvl="1"/>
                <a:r>
                  <a:rPr lang="en-US" dirty="0" smtClean="0"/>
                  <a:t>Resistance: Color coded</a:t>
                </a:r>
              </a:p>
              <a:p>
                <a:pPr lvl="1"/>
                <a:r>
                  <a:rPr lang="en-US" dirty="0" smtClean="0"/>
                  <a:t>Tolerance: ±5%, etc.</a:t>
                </a:r>
              </a:p>
              <a:p>
                <a:pPr lvl="1"/>
                <a:r>
                  <a:rPr lang="en-US" dirty="0" smtClean="0"/>
                  <a:t>Power: 1/4W, 0.25W, etc.</a:t>
                </a:r>
              </a:p>
              <a:p>
                <a:pPr lvl="1"/>
                <a:r>
                  <a:rPr lang="en-US" dirty="0" smtClean="0"/>
                  <a:t>Composition: Metal film, carbon film, etc.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19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</a:t>
            </a:r>
            <a:r>
              <a:rPr lang="en-US" dirty="0" err="1" smtClean="0"/>
              <a:t>very</a:t>
            </a:r>
            <a:r>
              <a:rPr lang="en-US" dirty="0" smtClean="0"/>
              <a:t> </a:t>
            </a:r>
            <a:r>
              <a:rPr lang="en-US" smtClean="0"/>
              <a:t>tiny </a:t>
            </a:r>
            <a:r>
              <a:rPr lang="en-US" smtClean="0"/>
              <a:t>battery</a:t>
            </a:r>
            <a:endParaRPr lang="en-US" dirty="0"/>
          </a:p>
          <a:p>
            <a:r>
              <a:rPr lang="en-US" dirty="0" smtClean="0"/>
              <a:t>Polarized and Non-polarized</a:t>
            </a:r>
          </a:p>
          <a:p>
            <a:pPr lvl="1"/>
            <a:r>
              <a:rPr lang="en-US" dirty="0" smtClean="0"/>
              <a:t>Check where to connect for polarized!</a:t>
            </a:r>
          </a:p>
          <a:p>
            <a:r>
              <a:rPr lang="en-US" dirty="0" smtClean="0"/>
              <a:t>Ceramic, Tantalum, Aluminum</a:t>
            </a:r>
          </a:p>
          <a:p>
            <a:pPr lvl="1"/>
            <a:r>
              <a:rPr lang="en-US" dirty="0" smtClean="0"/>
              <a:t>Ceramic: All-</a:t>
            </a:r>
            <a:r>
              <a:rPr lang="en-US" dirty="0" err="1" smtClean="0"/>
              <a:t>arounder</a:t>
            </a:r>
            <a:r>
              <a:rPr lang="en-US" dirty="0" smtClean="0"/>
              <a:t>, but bad capacitance.</a:t>
            </a:r>
            <a:endParaRPr lang="en-US" dirty="0"/>
          </a:p>
          <a:p>
            <a:pPr lvl="1"/>
            <a:r>
              <a:rPr lang="en-US" dirty="0" smtClean="0"/>
              <a:t>Tantalum and Aluminum: Polarized, packed with capacitance, but not so easy to handle.</a:t>
            </a:r>
          </a:p>
          <a:p>
            <a:r>
              <a:rPr lang="en-US" dirty="0" smtClean="0"/>
              <a:t>Capacitance, tolerance, voltage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8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Coil wrapped around core</a:t>
            </a:r>
          </a:p>
          <a:p>
            <a:r>
              <a:rPr lang="en-US" dirty="0" smtClean="0"/>
              <a:t>Inductance, tolerance, current rating, current saturation</a:t>
            </a:r>
          </a:p>
          <a:p>
            <a:r>
              <a:rPr lang="en-US" dirty="0" smtClean="0"/>
              <a:t>Current Saturation!</a:t>
            </a:r>
          </a:p>
          <a:p>
            <a:pPr lvl="1"/>
            <a:r>
              <a:rPr lang="en-US" dirty="0" smtClean="0"/>
              <a:t>Point where inductor CANNOT generate any more electromagnetic field.</a:t>
            </a:r>
          </a:p>
          <a:p>
            <a:pPr lvl="1"/>
            <a:r>
              <a:rPr lang="en-US" dirty="0" smtClean="0"/>
              <a:t>Coil starts to heat up.</a:t>
            </a:r>
          </a:p>
          <a:p>
            <a:pPr lvl="1"/>
            <a:r>
              <a:rPr lang="en-US" dirty="0" smtClean="0"/>
              <a:t>Still, your coil will physically survive as long as it is less than current rating.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55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109</TotalTime>
  <Words>171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Foundry</vt:lpstr>
      <vt:lpstr>Eagle CAD Workshop (2)</vt:lpstr>
      <vt:lpstr>Resistors</vt:lpstr>
      <vt:lpstr>Capacitors</vt:lpstr>
      <vt:lpstr>Inductors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Eagle CAD Workshop (1)</dc:title>
  <dc:creator>Windows User</dc:creator>
  <cp:lastModifiedBy>Windows User</cp:lastModifiedBy>
  <cp:revision>77</cp:revision>
  <dcterms:created xsi:type="dcterms:W3CDTF">2017-08-21T17:23:28Z</dcterms:created>
  <dcterms:modified xsi:type="dcterms:W3CDTF">2017-09-01T01:46:12Z</dcterms:modified>
</cp:coreProperties>
</file>