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desk.com/products/eagle/free-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Pon/Workshop_Material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Pon/Workshop_Material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Preliminary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Update Repository…(Cont.)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93776"/>
          </a:xfrm>
        </p:spPr>
      </p:pic>
    </p:spTree>
    <p:extLst>
      <p:ext uri="{BB962C8B-B14F-4D97-AF65-F5344CB8AC3E}">
        <p14:creationId xmlns:p14="http://schemas.microsoft.com/office/powerpoint/2010/main" val="31811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CAD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</a:t>
            </a:r>
            <a:r>
              <a:rPr lang="en-US" dirty="0" err="1" smtClean="0"/>
              <a:t>AutoDesk</a:t>
            </a:r>
            <a:endParaRPr lang="en-US" dirty="0" smtClean="0"/>
          </a:p>
          <a:p>
            <a:r>
              <a:rPr lang="en-US" dirty="0" smtClean="0"/>
              <a:t>Up to 2 schematic sheets, 2 signal layers, and up to 80cm^2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www.autodesk.com/products/eagle/free-download</a:t>
            </a:r>
            <a:endParaRPr lang="en-US" dirty="0" smtClean="0"/>
          </a:p>
          <a:p>
            <a:r>
              <a:rPr lang="en-US" dirty="0" smtClean="0"/>
              <a:t>Download, then install</a:t>
            </a:r>
          </a:p>
          <a:p>
            <a:r>
              <a:rPr lang="en-US" dirty="0" smtClean="0"/>
              <a:t>You MUST have Autodesk account to use the software!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0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Control Panel for Eagle CAD opens, click Options &gt; Directories…</a:t>
            </a:r>
          </a:p>
          <a:p>
            <a:r>
              <a:rPr lang="en-US" dirty="0" smtClean="0"/>
              <a:t>For Libraries, add a semicolon and add path to your library directory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; $EAGLEDIR\</a:t>
            </a:r>
            <a:r>
              <a:rPr lang="en-US" dirty="0" err="1"/>
              <a:t>lbr</a:t>
            </a:r>
            <a:r>
              <a:rPr lang="en-US" dirty="0"/>
              <a:t>; D:\EAGLE </a:t>
            </a:r>
            <a:r>
              <a:rPr lang="en-US" dirty="0" smtClean="0"/>
              <a:t>FILES\LIBRARIES</a:t>
            </a:r>
          </a:p>
          <a:p>
            <a:pPr lvl="1"/>
            <a:r>
              <a:rPr lang="en-US" dirty="0" smtClean="0"/>
              <a:t>For Projects, delete original directory and add path to your own project directory</a:t>
            </a:r>
          </a:p>
          <a:p>
            <a:pPr lvl="1"/>
            <a:r>
              <a:rPr lang="en-US" dirty="0"/>
              <a:t>For example; D:\EAGLE FILES\PROJECTS</a:t>
            </a:r>
          </a:p>
        </p:txBody>
      </p:sp>
    </p:spTree>
    <p:extLst>
      <p:ext uri="{BB962C8B-B14F-4D97-AF65-F5344CB8AC3E}">
        <p14:creationId xmlns:p14="http://schemas.microsoft.com/office/powerpoint/2010/main" val="15680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Backup/Locking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Control Panel, Click on Options &gt; Backup / Locking…</a:t>
            </a:r>
          </a:p>
          <a:p>
            <a:r>
              <a:rPr lang="en-US" dirty="0" smtClean="0"/>
              <a:t>We do not want any backup or locking for files. This will cause mess in our project folder.</a:t>
            </a:r>
          </a:p>
          <a:p>
            <a:r>
              <a:rPr lang="en-US" dirty="0" smtClean="0"/>
              <a:t>Set Maximum Backup level to zero (0)</a:t>
            </a:r>
          </a:p>
          <a:p>
            <a:r>
              <a:rPr lang="en-US" dirty="0" smtClean="0"/>
              <a:t>Set Auto Save interval to ‘off’</a:t>
            </a:r>
          </a:p>
          <a:p>
            <a:r>
              <a:rPr lang="en-US" dirty="0" smtClean="0"/>
              <a:t>Uncheck ‘Enable File Locking’</a:t>
            </a:r>
          </a:p>
          <a:p>
            <a:r>
              <a:rPr lang="en-US" dirty="0" smtClean="0"/>
              <a:t>You can leave ‘Automatically save project file’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Control Panel, press F5 to refresh the libraries and project directories.</a:t>
            </a:r>
          </a:p>
          <a:p>
            <a:r>
              <a:rPr lang="en-US" dirty="0" smtClean="0"/>
              <a:t>Right click on Projects, click on New Project</a:t>
            </a:r>
          </a:p>
          <a:p>
            <a:r>
              <a:rPr lang="en-US" dirty="0" smtClean="0"/>
              <a:t>Name the new project as </a:t>
            </a:r>
            <a:r>
              <a:rPr lang="en-US" dirty="0" err="1" smtClean="0"/>
              <a:t>Workshop_Projects</a:t>
            </a:r>
            <a:endParaRPr lang="en-US" dirty="0" smtClean="0"/>
          </a:p>
          <a:p>
            <a:r>
              <a:rPr lang="en-US" dirty="0" smtClean="0"/>
              <a:t>Right click on </a:t>
            </a:r>
            <a:r>
              <a:rPr lang="en-US" dirty="0" err="1" smtClean="0"/>
              <a:t>Workshop_Projects</a:t>
            </a:r>
            <a:r>
              <a:rPr lang="en-US" dirty="0" smtClean="0"/>
              <a:t>, then click New &gt; Schematic</a:t>
            </a:r>
          </a:p>
          <a:p>
            <a:r>
              <a:rPr lang="en-US" dirty="0" smtClean="0"/>
              <a:t>Now we will modify some file specific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3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Within schematics </a:t>
            </a:r>
            <a:r>
              <a:rPr lang="en-US" dirty="0"/>
              <a:t>w</a:t>
            </a:r>
            <a:r>
              <a:rPr lang="en-US" dirty="0" smtClean="0"/>
              <a:t>indow, click on Options &gt; Assign…</a:t>
            </a:r>
          </a:p>
          <a:p>
            <a:r>
              <a:rPr lang="en-US" dirty="0" smtClean="0"/>
              <a:t>Delete Alt+F2 function.</a:t>
            </a:r>
          </a:p>
          <a:p>
            <a:r>
              <a:rPr lang="en-US" dirty="0" smtClean="0"/>
              <a:t>Double click on F2 function and change command to ‘add’</a:t>
            </a:r>
          </a:p>
          <a:p>
            <a:r>
              <a:rPr lang="en-US" dirty="0" smtClean="0"/>
              <a:t>Change other functions as follows;</a:t>
            </a:r>
          </a:p>
          <a:p>
            <a:pPr lvl="1"/>
            <a:r>
              <a:rPr lang="en-US" dirty="0" smtClean="0"/>
              <a:t>F2 -&gt; add</a:t>
            </a:r>
          </a:p>
          <a:p>
            <a:pPr lvl="1"/>
            <a:r>
              <a:rPr lang="en-US" dirty="0" smtClean="0"/>
              <a:t>F3 -&gt; group</a:t>
            </a:r>
          </a:p>
          <a:p>
            <a:pPr lvl="1"/>
            <a:r>
              <a:rPr lang="en-US" dirty="0" smtClean="0"/>
              <a:t>F4 -&gt; move</a:t>
            </a:r>
          </a:p>
          <a:p>
            <a:pPr lvl="1"/>
            <a:r>
              <a:rPr lang="en-US" dirty="0" smtClean="0"/>
              <a:t>F5 -&gt; net</a:t>
            </a:r>
          </a:p>
          <a:p>
            <a:pPr lvl="1"/>
            <a:r>
              <a:rPr lang="en-US" dirty="0" smtClean="0"/>
              <a:t>F6 -&gt; name</a:t>
            </a:r>
          </a:p>
          <a:p>
            <a:pPr lvl="1"/>
            <a:r>
              <a:rPr lang="en-US" dirty="0" smtClean="0"/>
              <a:t>F7 -&gt; value</a:t>
            </a:r>
          </a:p>
          <a:p>
            <a:pPr lvl="1"/>
            <a:r>
              <a:rPr lang="en-US" dirty="0" smtClean="0"/>
              <a:t>F8 -&gt; delete</a:t>
            </a:r>
          </a:p>
          <a:p>
            <a:pPr lvl="1"/>
            <a:r>
              <a:rPr lang="en-US" dirty="0" smtClean="0"/>
              <a:t>F9 -&gt;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Assignment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schematics window, click on Options &gt; Set…</a:t>
            </a:r>
          </a:p>
          <a:p>
            <a:r>
              <a:rPr lang="en-US" dirty="0" smtClean="0"/>
              <a:t>Click on </a:t>
            </a:r>
            <a:r>
              <a:rPr lang="en-US" dirty="0" err="1" smtClean="0"/>
              <a:t>Misc</a:t>
            </a:r>
            <a:r>
              <a:rPr lang="en-US" dirty="0" smtClean="0"/>
              <a:t> tab</a:t>
            </a:r>
          </a:p>
          <a:p>
            <a:r>
              <a:rPr lang="en-US" dirty="0" smtClean="0"/>
              <a:t>Uncheck</a:t>
            </a:r>
          </a:p>
          <a:p>
            <a:pPr lvl="1"/>
            <a:r>
              <a:rPr lang="en-US" dirty="0" smtClean="0"/>
              <a:t>Auto set route width and drill</a:t>
            </a:r>
          </a:p>
          <a:p>
            <a:pPr lvl="1"/>
            <a:r>
              <a:rPr lang="en-US" dirty="0" smtClean="0"/>
              <a:t>Group command default on</a:t>
            </a:r>
          </a:p>
          <a:p>
            <a:r>
              <a:rPr lang="en-US" dirty="0" smtClean="0"/>
              <a:t>Click OK to save settings</a:t>
            </a:r>
          </a:p>
          <a:p>
            <a:r>
              <a:rPr lang="en-US" dirty="0" smtClean="0"/>
              <a:t>Close the schematics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4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Assignment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Control Panel, right click on </a:t>
            </a:r>
            <a:r>
              <a:rPr lang="en-US" dirty="0" err="1" smtClean="0"/>
              <a:t>Workshop_Projects</a:t>
            </a:r>
            <a:r>
              <a:rPr lang="en-US" dirty="0" smtClean="0"/>
              <a:t>, then click New &gt; Board</a:t>
            </a:r>
          </a:p>
          <a:p>
            <a:r>
              <a:rPr lang="en-US" dirty="0" smtClean="0"/>
              <a:t>Now we will modify some file specific settings.</a:t>
            </a:r>
          </a:p>
          <a:p>
            <a:r>
              <a:rPr lang="en-US" dirty="0" smtClean="0"/>
              <a:t>Within board window, click on Options &gt; Assign…</a:t>
            </a:r>
          </a:p>
          <a:p>
            <a:r>
              <a:rPr lang="en-US" dirty="0" smtClean="0"/>
              <a:t>Change the function assignments as follows;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Assignment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F2 -&gt; rats</a:t>
            </a:r>
          </a:p>
          <a:p>
            <a:r>
              <a:rPr lang="en-US" dirty="0" smtClean="0"/>
              <a:t>F3 -&gt; group</a:t>
            </a:r>
          </a:p>
          <a:p>
            <a:r>
              <a:rPr lang="en-US" dirty="0" smtClean="0"/>
              <a:t>F4 -&gt; move</a:t>
            </a:r>
          </a:p>
          <a:p>
            <a:r>
              <a:rPr lang="en-US" dirty="0" smtClean="0"/>
              <a:t>F5 -&gt; route</a:t>
            </a:r>
          </a:p>
          <a:p>
            <a:r>
              <a:rPr lang="en-US" dirty="0" smtClean="0"/>
              <a:t>F6 -&gt; name</a:t>
            </a:r>
          </a:p>
          <a:p>
            <a:r>
              <a:rPr lang="en-US" dirty="0" smtClean="0"/>
              <a:t>F7 -&gt; value</a:t>
            </a:r>
          </a:p>
          <a:p>
            <a:r>
              <a:rPr lang="en-US" dirty="0" smtClean="0"/>
              <a:t>F8 -&gt; rip</a:t>
            </a:r>
          </a:p>
          <a:p>
            <a:r>
              <a:rPr lang="en-US" dirty="0" smtClean="0"/>
              <a:t>F9 -&gt; grid</a:t>
            </a:r>
          </a:p>
          <a:p>
            <a:r>
              <a:rPr lang="en-US" dirty="0" smtClean="0"/>
              <a:t>Click OK to save the settings</a:t>
            </a:r>
          </a:p>
          <a:p>
            <a:r>
              <a:rPr lang="en-US" dirty="0" smtClean="0"/>
              <a:t>You may close the board design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Font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layout window, click Options &gt; User Interface…</a:t>
            </a:r>
          </a:p>
          <a:p>
            <a:r>
              <a:rPr lang="en-US" dirty="0" smtClean="0"/>
              <a:t>Check on following settings</a:t>
            </a:r>
          </a:p>
          <a:p>
            <a:pPr lvl="1"/>
            <a:r>
              <a:rPr lang="en-US" dirty="0" smtClean="0"/>
              <a:t>Always vector font</a:t>
            </a:r>
          </a:p>
          <a:p>
            <a:pPr lvl="1"/>
            <a:r>
              <a:rPr lang="en-US" dirty="0" smtClean="0"/>
              <a:t>Persistent in this drawing</a:t>
            </a:r>
          </a:p>
          <a:p>
            <a:r>
              <a:rPr lang="en-US" dirty="0" smtClean="0"/>
              <a:t>You may change the layout and schematic background color and cursor size if you wish. (I use black background with large cursor)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GitHub</a:t>
            </a:r>
          </a:p>
          <a:p>
            <a:r>
              <a:rPr lang="en-US" dirty="0" smtClean="0"/>
              <a:t>Connecting Workshop Materials</a:t>
            </a:r>
          </a:p>
          <a:p>
            <a:r>
              <a:rPr lang="en-US" dirty="0" smtClean="0"/>
              <a:t>Setting up Eagle CAD</a:t>
            </a:r>
          </a:p>
          <a:p>
            <a:r>
              <a:rPr lang="en-US" dirty="0" smtClean="0"/>
              <a:t>Setting up folders and files</a:t>
            </a:r>
          </a:p>
          <a:p>
            <a:r>
              <a:rPr lang="en-US" smtClean="0"/>
              <a:t>Modifying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 for tracking version changes throughout different people.</a:t>
            </a:r>
          </a:p>
          <a:p>
            <a:r>
              <a:rPr lang="en-US" dirty="0" smtClean="0"/>
              <a:t>Mainly used by programmers for source code management</a:t>
            </a:r>
          </a:p>
          <a:p>
            <a:r>
              <a:rPr lang="en-US" dirty="0" smtClean="0"/>
              <a:t>Can be used for any files however</a:t>
            </a:r>
          </a:p>
          <a:p>
            <a:pPr lvl="1"/>
            <a:r>
              <a:rPr lang="en-US" dirty="0" smtClean="0"/>
              <a:t>Design files for CAD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9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067651"/>
          </a:xfrm>
        </p:spPr>
      </p:pic>
    </p:spTree>
    <p:extLst>
      <p:ext uri="{BB962C8B-B14F-4D97-AF65-F5344CB8AC3E}">
        <p14:creationId xmlns:p14="http://schemas.microsoft.com/office/powerpoint/2010/main" val="1785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GitHub Desktop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1324451"/>
          </a:xfrm>
        </p:spPr>
      </p:pic>
      <p:sp>
        <p:nvSpPr>
          <p:cNvPr id="7" name="TextBox 6"/>
          <p:cNvSpPr txBox="1"/>
          <p:nvPr/>
        </p:nvSpPr>
        <p:spPr>
          <a:xfrm>
            <a:off x="457200" y="2895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https://desktop.github.com/</a:t>
            </a:r>
            <a:endParaRPr lang="en-US" dirty="0" smtClean="0"/>
          </a:p>
          <a:p>
            <a:r>
              <a:rPr lang="en-US" dirty="0" smtClean="0"/>
              <a:t>Be sure to download Stable version located at the bottom!</a:t>
            </a:r>
          </a:p>
          <a:p>
            <a:endParaRPr lang="en-US" dirty="0"/>
          </a:p>
          <a:p>
            <a:r>
              <a:rPr lang="en-US" dirty="0" smtClean="0"/>
              <a:t>Once download is complete, install, and launch the application.</a:t>
            </a:r>
          </a:p>
          <a:p>
            <a:r>
              <a:rPr lang="en-US" dirty="0" smtClean="0"/>
              <a:t>You will be asked to login at first-time launch.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0676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Forking the Original Repository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562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https://github.com/CSPon/Workshop_Materials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Up Arrow 7"/>
          <p:cNvSpPr/>
          <p:nvPr/>
        </p:nvSpPr>
        <p:spPr>
          <a:xfrm>
            <a:off x="6324600" y="1926566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207896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Press the button,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the number!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Clone Forked Repo to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0369"/>
            <a:ext cx="8229600" cy="4457699"/>
          </a:xfrm>
        </p:spPr>
      </p:pic>
      <p:sp>
        <p:nvSpPr>
          <p:cNvPr id="5" name="Up Arrow 4"/>
          <p:cNvSpPr/>
          <p:nvPr/>
        </p:nvSpPr>
        <p:spPr>
          <a:xfrm>
            <a:off x="508240" y="1955321"/>
            <a:ext cx="2286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259457" y="28956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6840" y="2133600"/>
            <a:ext cx="26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the + 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8057" y="3086100"/>
            <a:ext cx="36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Any repo forked from other repo will have little ‘Y’ symbol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1752600" y="4191000"/>
            <a:ext cx="33032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4495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to clone repo to your desktop!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 Repository…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new material is added to my original repository, you must update your forked repository to apply changes.</a:t>
            </a:r>
          </a:p>
          <a:p>
            <a:r>
              <a:rPr lang="en-US" dirty="0" smtClean="0"/>
              <a:t>To do so, simply click on ‘sync’ button, then click on ‘Update from …/master’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14800"/>
            <a:ext cx="8610600" cy="76200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8458200" y="44958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33400" y="4463451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Update Repository…(Cont.)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however, repository fails to update, you may ‘force’ update by using shell command.</a:t>
            </a:r>
          </a:p>
          <a:p>
            <a:r>
              <a:rPr lang="en-US" dirty="0" smtClean="0"/>
              <a:t>Right click on forked repository, then click ‘Open in </a:t>
            </a:r>
            <a:r>
              <a:rPr lang="en-US" dirty="0" err="1" smtClean="0"/>
              <a:t>Git</a:t>
            </a:r>
            <a:r>
              <a:rPr lang="en-US" dirty="0" smtClean="0"/>
              <a:t> Shell’</a:t>
            </a:r>
          </a:p>
          <a:p>
            <a:r>
              <a:rPr lang="en-US" dirty="0" smtClean="0"/>
              <a:t>Once the shell opens, type</a:t>
            </a:r>
            <a:br>
              <a:rPr lang="en-US" dirty="0" smtClean="0"/>
            </a:br>
            <a:r>
              <a:rPr lang="en-US" sz="2000" dirty="0" err="1" smtClean="0"/>
              <a:t>git</a:t>
            </a:r>
            <a:r>
              <a:rPr lang="en-US" sz="2000" dirty="0" smtClean="0"/>
              <a:t> pull </a:t>
            </a:r>
            <a:r>
              <a:rPr lang="en-US" sz="2000" dirty="0" smtClean="0">
                <a:hlinkClick r:id="rId2"/>
              </a:rPr>
              <a:t>https://github.com/CSPon/Workshop_Materials.git</a:t>
            </a:r>
            <a:endParaRPr lang="en-US" sz="2000" dirty="0" smtClean="0"/>
          </a:p>
          <a:p>
            <a:r>
              <a:rPr lang="en-US" dirty="0" smtClean="0"/>
              <a:t>Be sure to have YOUR repository opened before sending the command!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5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</TotalTime>
  <Words>697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Eagle CAD Workshop (0)</vt:lpstr>
      <vt:lpstr>Things to Cover</vt:lpstr>
      <vt:lpstr>GitHub?</vt:lpstr>
      <vt:lpstr>Create Account</vt:lpstr>
      <vt:lpstr>Download GitHub Desktop</vt:lpstr>
      <vt:lpstr>Forking the Original Repository</vt:lpstr>
      <vt:lpstr>Clone Forked Repo to Computer</vt:lpstr>
      <vt:lpstr>To Update Repository…</vt:lpstr>
      <vt:lpstr>To Update Repository…(Cont.)</vt:lpstr>
      <vt:lpstr>To Update Repository…(Cont.)</vt:lpstr>
      <vt:lpstr>Eagle CAD Installation</vt:lpstr>
      <vt:lpstr>Setting up the Software</vt:lpstr>
      <vt:lpstr>Backup/Locking</vt:lpstr>
      <vt:lpstr>Setting up the Software</vt:lpstr>
      <vt:lpstr>Key Assignment</vt:lpstr>
      <vt:lpstr>Key Assignment (Cont.)</vt:lpstr>
      <vt:lpstr>Key Assignment (Cont.)</vt:lpstr>
      <vt:lpstr>Key Assignment (Cont.)</vt:lpstr>
      <vt:lpstr>Modify Font Setting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55</cp:revision>
  <dcterms:created xsi:type="dcterms:W3CDTF">2017-08-21T17:23:28Z</dcterms:created>
  <dcterms:modified xsi:type="dcterms:W3CDTF">2017-08-29T23:00:19Z</dcterms:modified>
</cp:coreProperties>
</file>