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91664-8455-324D-BF68-8ACB9396F762}" v="4" dt="2022-03-29T16:48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913A-6230-8B42-AC99-BE7517C2F4B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EA07A-8315-BD48-BE01-633144C8A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FPGA challenge is programming them, which is being made easier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A07A-8315-BD48-BE01-633144C8A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for kernel patch in future on systems already using MLFQ</a:t>
            </a:r>
          </a:p>
          <a:p>
            <a:r>
              <a:rPr lang="en-US" dirty="0"/>
              <a:t>Features may change </a:t>
            </a:r>
            <a:r>
              <a:rPr lang="en-US"/>
              <a:t>throughout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A07A-8315-BD48-BE01-633144C8AD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0CBD-19A0-434F-868C-F7C922A3C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2214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a RNN accelerated MLFQ scheduler on an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3613-2AD4-3349-AA36-64F8022F1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Levi Redlin</a:t>
            </a:r>
          </a:p>
          <a:p>
            <a:r>
              <a:rPr lang="en-US" dirty="0"/>
              <a:t>UW Computer Science 2022</a:t>
            </a:r>
          </a:p>
        </p:txBody>
      </p:sp>
    </p:spTree>
    <p:extLst>
      <p:ext uri="{BB962C8B-B14F-4D97-AF65-F5344CB8AC3E}">
        <p14:creationId xmlns:p14="http://schemas.microsoft.com/office/powerpoint/2010/main" val="40822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3BC6-AC36-2647-8966-B5BA30A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5E6-8030-3E47-8821-4B7885F5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Multilevel Feedback Queue(MLFQ) process scheduler uses multiple queues with assigned priorities and runs the processes in a queue for a set time quantum</a:t>
            </a:r>
          </a:p>
          <a:p>
            <a:r>
              <a:rPr lang="en-US" dirty="0"/>
              <a:t>Intelligent Multilevel Feedback Queue(IMLFQ) algorithm was introduced in 2006 by Mohammad Reza </a:t>
            </a:r>
            <a:r>
              <a:rPr lang="en-US" dirty="0" err="1"/>
              <a:t>Effat</a:t>
            </a:r>
            <a:r>
              <a:rPr lang="en-US" dirty="0"/>
              <a:t> </a:t>
            </a:r>
            <a:r>
              <a:rPr lang="en-US" dirty="0" err="1"/>
              <a:t>Parvar</a:t>
            </a:r>
            <a:r>
              <a:rPr lang="en-US" dirty="0"/>
              <a:t> et al. at Azad University of Qazvin</a:t>
            </a:r>
          </a:p>
          <a:p>
            <a:r>
              <a:rPr lang="en-US" dirty="0"/>
              <a:t>IMLFQ uses a Recurrent Neural Network(RNN) to determine the number of queues for the MLFQ algorithm and the time quantum for each queue with a goal of minimizing average turnaround time </a:t>
            </a:r>
          </a:p>
          <a:p>
            <a:r>
              <a:rPr lang="en-US" dirty="0"/>
              <a:t>The </a:t>
            </a:r>
            <a:r>
              <a:rPr lang="en-US" dirty="0" err="1"/>
              <a:t>Leflow</a:t>
            </a:r>
            <a:r>
              <a:rPr lang="en-US" dirty="0"/>
              <a:t> library was introduced by Daniel Noronha et al. in 2018 and it provides the ability to automatically generate synthesizable Verilog from </a:t>
            </a:r>
            <a:r>
              <a:rPr lang="en-US" dirty="0" err="1"/>
              <a:t>Tensorflow</a:t>
            </a:r>
            <a:r>
              <a:rPr lang="en-US" dirty="0"/>
              <a:t> Neural Network models to program the networks onto FPGAs</a:t>
            </a:r>
          </a:p>
          <a:p>
            <a:r>
              <a:rPr lang="en-US" dirty="0"/>
              <a:t>My project is concerned with leveraging both newer technologies to create a fast scheduler with hardware support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DB37-D281-2440-BA92-B756D9D8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Neural Networks for 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9670-51AC-094E-8B70-6F6D433C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can predict the CPU time a process will need for completion and can infer optimal metrics in complex scheduling algorithms such as the number of queues and time quantum for the MLFQ algorithm</a:t>
            </a:r>
          </a:p>
          <a:p>
            <a:r>
              <a:rPr lang="en-US" dirty="0"/>
              <a:t>Benefits of Recurrent Neural Networks(RNN) on time-series based datasets prove to be especially useful given the dynamic nature of process scheduling </a:t>
            </a:r>
          </a:p>
          <a:p>
            <a:r>
              <a:rPr lang="en-US" dirty="0"/>
              <a:t>Neural Networks can be modelled to account for undesirable occurrences such as process starvation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8F84-AE12-EC40-A018-4A93E062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vs GPU vs ASIC for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AAE-1FCD-934D-AEA3-BB13E71D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Application-Specific Integrated Circuit’s(ASIC) are chips that are customized for a single application, providing an extremely fast and reliable ML implementation</a:t>
            </a:r>
          </a:p>
          <a:p>
            <a:r>
              <a:rPr lang="en-US" dirty="0"/>
              <a:t>ASICs provide no flexibility as they can’t be reprogrammed </a:t>
            </a:r>
          </a:p>
          <a:p>
            <a:r>
              <a:rPr lang="en-US" dirty="0"/>
              <a:t>GPUs provide excellent parallel processing capabilities and provide flexibility to run any software defined neural network implementation</a:t>
            </a:r>
          </a:p>
          <a:p>
            <a:r>
              <a:rPr lang="en-US" dirty="0"/>
              <a:t>GPUs are slower than ASICs for specific applications and can consume large amounts of energy</a:t>
            </a:r>
          </a:p>
          <a:p>
            <a:r>
              <a:rPr lang="en-US" dirty="0"/>
              <a:t>FPGAs provide low latency and high throughput by directly performing necessary computations on hardware</a:t>
            </a:r>
          </a:p>
          <a:p>
            <a:r>
              <a:rPr lang="en-US" dirty="0"/>
              <a:t>FPGAs can be reprogrammed, providing flexibility compared with ASICs </a:t>
            </a:r>
          </a:p>
          <a:p>
            <a:r>
              <a:rPr lang="en-US" dirty="0"/>
              <a:t>FPGAs offer reduced power consumption compared with GPUs</a:t>
            </a:r>
          </a:p>
        </p:txBody>
      </p:sp>
    </p:spTree>
    <p:extLst>
      <p:ext uri="{BB962C8B-B14F-4D97-AF65-F5344CB8AC3E}">
        <p14:creationId xmlns:p14="http://schemas.microsoft.com/office/powerpoint/2010/main" val="9712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5B62-A0C8-5241-A598-4032590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9C0E-029F-A74B-B128-8AA665DE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generation is done by creating a CSV file with a bash script that uses the sizes of RO data, Text data, BSS data as features and the processes CPU time as output</a:t>
            </a:r>
          </a:p>
          <a:p>
            <a:r>
              <a:rPr lang="en-US" dirty="0"/>
              <a:t>For testing, simple C programs that do various common operations are used</a:t>
            </a:r>
          </a:p>
          <a:p>
            <a:r>
              <a:rPr lang="en-US" dirty="0"/>
              <a:t>These data inputs are saved for each process using the Linux time, </a:t>
            </a:r>
            <a:r>
              <a:rPr lang="en-US" dirty="0" err="1"/>
              <a:t>readelf</a:t>
            </a:r>
            <a:r>
              <a:rPr lang="en-US" dirty="0"/>
              <a:t> and size commands on executable files</a:t>
            </a:r>
          </a:p>
          <a:p>
            <a:r>
              <a:rPr lang="en-US" dirty="0"/>
              <a:t>Neural Network implementation and pre training is done in Python using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Once pretrained, the RNN input and output are sent and received through a network call to the FPGA</a:t>
            </a:r>
          </a:p>
          <a:p>
            <a:r>
              <a:rPr lang="en-US" dirty="0"/>
              <a:t>The results from the RNN are utilized in a process scheduler currently being simulated in C++</a:t>
            </a:r>
          </a:p>
        </p:txBody>
      </p:sp>
    </p:spTree>
    <p:extLst>
      <p:ext uri="{BB962C8B-B14F-4D97-AF65-F5344CB8AC3E}">
        <p14:creationId xmlns:p14="http://schemas.microsoft.com/office/powerpoint/2010/main" val="25580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1902966-D95B-884B-BCB2-66469FFB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76" y="0"/>
            <a:ext cx="8327572" cy="6858001"/>
          </a:xfrm>
        </p:spPr>
      </p:pic>
    </p:spTree>
    <p:extLst>
      <p:ext uri="{BB962C8B-B14F-4D97-AF65-F5344CB8AC3E}">
        <p14:creationId xmlns:p14="http://schemas.microsoft.com/office/powerpoint/2010/main" val="39650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5E9-5ABE-6E4F-BA21-491CDD25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49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B0A7-E817-1245-98A5-8D3B6A68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1D6D-4972-5D4B-A65C-89AACE03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Effat</a:t>
            </a:r>
            <a:r>
              <a:rPr lang="en-US" dirty="0"/>
              <a:t> </a:t>
            </a:r>
            <a:r>
              <a:rPr lang="en-US" dirty="0" err="1"/>
              <a:t>Parvar</a:t>
            </a:r>
            <a:r>
              <a:rPr lang="en-US" dirty="0"/>
              <a:t>, Mohammad Reza &amp; </a:t>
            </a:r>
            <a:r>
              <a:rPr lang="en-US" dirty="0" err="1"/>
              <a:t>Effat</a:t>
            </a:r>
            <a:r>
              <a:rPr lang="en-US" dirty="0"/>
              <a:t> </a:t>
            </a:r>
            <a:r>
              <a:rPr lang="en-US" dirty="0" err="1"/>
              <a:t>Parvar</a:t>
            </a:r>
            <a:r>
              <a:rPr lang="en-US" dirty="0"/>
              <a:t>, Mehdi &amp; </a:t>
            </a:r>
            <a:r>
              <a:rPr lang="en-US" dirty="0" err="1"/>
              <a:t>Haghighat</a:t>
            </a:r>
            <a:r>
              <a:rPr lang="en-US" dirty="0"/>
              <a:t>, </a:t>
            </a:r>
            <a:r>
              <a:rPr lang="en-US" dirty="0" err="1"/>
              <a:t>Abolfazl</a:t>
            </a:r>
            <a:r>
              <a:rPr lang="en-US" dirty="0"/>
              <a:t> &amp; </a:t>
            </a:r>
            <a:r>
              <a:rPr lang="en-US" dirty="0" err="1"/>
              <a:t>Mahini</a:t>
            </a:r>
            <a:r>
              <a:rPr lang="en-US" dirty="0"/>
              <a:t>, Reza &amp; </a:t>
            </a:r>
            <a:r>
              <a:rPr lang="en-US" dirty="0" err="1"/>
              <a:t>Zarei</a:t>
            </a:r>
            <a:r>
              <a:rPr lang="en-US" dirty="0"/>
              <a:t>, Mahdi. (2006). An Intelligent MLFQ Scheduling Algorithm (IMLFQ).. 1033-1036. </a:t>
            </a:r>
          </a:p>
          <a:p>
            <a:r>
              <a:rPr lang="en-US" dirty="0"/>
              <a:t>Noronha, Daniel H., </a:t>
            </a:r>
            <a:r>
              <a:rPr lang="en-US" dirty="0" err="1"/>
              <a:t>Bahar</a:t>
            </a:r>
            <a:r>
              <a:rPr lang="en-US" dirty="0"/>
              <a:t> </a:t>
            </a:r>
            <a:r>
              <a:rPr lang="en-US" dirty="0" err="1"/>
              <a:t>Salehpour</a:t>
            </a:r>
            <a:r>
              <a:rPr lang="en-US" dirty="0"/>
              <a:t>, and Steven JE Wilton. "</a:t>
            </a:r>
            <a:r>
              <a:rPr lang="en-US" dirty="0" err="1"/>
              <a:t>LeFlow</a:t>
            </a:r>
            <a:r>
              <a:rPr lang="en-US" dirty="0"/>
              <a:t>: Enabling flexible FPGA high-level synthesis of </a:t>
            </a:r>
            <a:r>
              <a:rPr lang="en-US" dirty="0" err="1"/>
              <a:t>tensorflow</a:t>
            </a:r>
            <a:r>
              <a:rPr lang="en-US" dirty="0"/>
              <a:t> deep neural networks." </a:t>
            </a:r>
            <a:r>
              <a:rPr lang="en-US" i="1" dirty="0"/>
              <a:t>FSP Workshop 2018; Fifth International Workshop on FPGAs for Software Programmers</a:t>
            </a:r>
            <a:r>
              <a:rPr lang="en-US" dirty="0"/>
              <a:t>. VDE, 2018.</a:t>
            </a:r>
          </a:p>
        </p:txBody>
      </p:sp>
    </p:spTree>
    <p:extLst>
      <p:ext uri="{BB962C8B-B14F-4D97-AF65-F5344CB8AC3E}">
        <p14:creationId xmlns:p14="http://schemas.microsoft.com/office/powerpoint/2010/main" val="25349568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569</Words>
  <Application>Microsoft Macintosh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Implementing a RNN accelerated MLFQ scheduler on an FPGA</vt:lpstr>
      <vt:lpstr>Background</vt:lpstr>
      <vt:lpstr>Using Neural Networks for process scheduling</vt:lpstr>
      <vt:lpstr>FPGA vs GPU vs ASIC for Machine Learning </vt:lpstr>
      <vt:lpstr>Bringing it all together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RNN accelerated MLFQ scheduler on an FPGA</dc:title>
  <dc:creator>LEVI A REDLIN</dc:creator>
  <cp:lastModifiedBy>LEVI A REDLIN</cp:lastModifiedBy>
  <cp:revision>1</cp:revision>
  <dcterms:created xsi:type="dcterms:W3CDTF">2022-03-29T15:37:16Z</dcterms:created>
  <dcterms:modified xsi:type="dcterms:W3CDTF">2022-03-29T16:58:10Z</dcterms:modified>
</cp:coreProperties>
</file>