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2nsiU3u7NIu+DPhMybNXpbOFf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1C9527-CC81-43F5-8BC5-E1D0BCAC4345}">
  <a:tblStyle styleId="{F01C9527-CC81-43F5-8BC5-E1D0BCAC43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9" name="Google Shape;18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11f61fae2f1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5" name="Google Shape;1895;g11f61fae2f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Natalia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11f61fae2f1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2" name="Google Shape;1902;g11f61fae2f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Natalia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11f61fae2f1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9" name="Google Shape;1909;g11f61fae2f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Natalia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11f61fae2f1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7" name="Google Shape;1917;g11f61fae2f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Sheriff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120f1b7f9e7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120f1b7f9e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120f1b7f9e7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120f1b7f9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11f61fae2f1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7" name="Google Shape;1937;g11f61fae2f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Find memes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e503d0424e_1_1277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ge503d0424e_1_1277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ge503d0424e_1_1277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e503d0424e_1_1277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4;ge503d0424e_1_1277"/>
          <p:cNvGrpSpPr/>
          <p:nvPr/>
        </p:nvGrpSpPr>
        <p:grpSpPr>
          <a:xfrm>
            <a:off x="-7999" y="2430148"/>
            <a:ext cx="1642550" cy="1505293"/>
            <a:chOff x="-7997" y="3247832"/>
            <a:chExt cx="2193869" cy="2010543"/>
          </a:xfrm>
        </p:grpSpPr>
        <p:sp>
          <p:nvSpPr>
            <p:cNvPr id="15" name="Google Shape;15;ge503d0424e_1_1277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ge503d0424e_1_1277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ge503d0424e_1_1277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ge503d0424e_1_1277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e503d0424e_1_1277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ge503d0424e_1_1277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ge503d0424e_1_1277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ge503d0424e_1_1277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ge503d0424e_1_1277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ge503d0424e_1_1277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ge503d0424e_1_1277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ge503d0424e_1_1277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ge503d0424e_1_1277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e503d0424e_1_1277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ge503d0424e_1_1277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ge503d0424e_1_1277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ge503d0424e_1_1277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e503d0424e_1_1277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e503d0424e_1_1277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e503d0424e_1_1277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ge503d0424e_1_1277"/>
          <p:cNvGrpSpPr/>
          <p:nvPr/>
        </p:nvGrpSpPr>
        <p:grpSpPr>
          <a:xfrm>
            <a:off x="8420996" y="2153896"/>
            <a:ext cx="515755" cy="910864"/>
            <a:chOff x="8443004" y="2878855"/>
            <a:chExt cx="688868" cy="1216595"/>
          </a:xfrm>
        </p:grpSpPr>
        <p:sp>
          <p:nvSpPr>
            <p:cNvPr id="36" name="Google Shape;36;ge503d0424e_1_1277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e503d0424e_1_1277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e503d0424e_1_1277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e503d0424e_1_1277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e503d0424e_1_1277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e503d0424e_1_1277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Google Shape;42;ge503d0424e_1_1277"/>
          <p:cNvGrpSpPr/>
          <p:nvPr/>
        </p:nvGrpSpPr>
        <p:grpSpPr>
          <a:xfrm>
            <a:off x="7117967" y="3590459"/>
            <a:ext cx="2026022" cy="1547117"/>
            <a:chOff x="6445945" y="4797602"/>
            <a:chExt cx="2706052" cy="2066404"/>
          </a:xfrm>
        </p:grpSpPr>
        <p:sp>
          <p:nvSpPr>
            <p:cNvPr id="43" name="Google Shape;43;ge503d0424e_1_1277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e503d0424e_1_1277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e503d0424e_1_1277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e503d0424e_1_1277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e503d0424e_1_1277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e503d0424e_1_1277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e503d0424e_1_1277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e503d0424e_1_1277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e503d0424e_1_1277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e503d0424e_1_1277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ge503d0424e_1_1277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ge503d0424e_1_1277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ge503d0424e_1_1277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ge503d0424e_1_1277"/>
          <p:cNvGrpSpPr/>
          <p:nvPr/>
        </p:nvGrpSpPr>
        <p:grpSpPr>
          <a:xfrm>
            <a:off x="226381" y="790955"/>
            <a:ext cx="1165385" cy="815432"/>
            <a:chOff x="305052" y="1261999"/>
            <a:chExt cx="1556545" cy="1089130"/>
          </a:xfrm>
        </p:grpSpPr>
        <p:sp>
          <p:nvSpPr>
            <p:cNvPr id="57" name="Google Shape;57;ge503d0424e_1_1277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e503d0424e_1_1277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e503d0424e_1_1277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e503d0424e_1_1277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e503d0424e_1_1277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e503d0424e_1_1277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ge503d0424e_1_1277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ge503d0424e_1_1277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e503d0424e_1_1277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ge503d0424e_1_1277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ge503d0424e_1_1277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ge503d0424e_1_1277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ge503d0424e_1_1277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e503d0424e_1_1277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e503d0424e_1_1277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e503d0424e_1_1277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e503d0424e_1_1277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ge503d0424e_1_1277"/>
          <p:cNvGrpSpPr/>
          <p:nvPr/>
        </p:nvGrpSpPr>
        <p:grpSpPr>
          <a:xfrm>
            <a:off x="2444861" y="3871734"/>
            <a:ext cx="2459622" cy="1079998"/>
            <a:chOff x="1573057" y="5173288"/>
            <a:chExt cx="3285191" cy="1442497"/>
          </a:xfrm>
        </p:grpSpPr>
        <p:sp>
          <p:nvSpPr>
            <p:cNvPr id="75" name="Google Shape;75;ge503d0424e_1_1277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e503d0424e_1_1277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ge503d0424e_1_1277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e503d0424e_1_1277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e503d0424e_1_1277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e503d0424e_1_1277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e503d0424e_1_1277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e503d0424e_1_1277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e503d0424e_1_1277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e503d0424e_1_1277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e503d0424e_1_1277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e503d0424e_1_1277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e503d0424e_1_1277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e503d0424e_1_1277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e503d0424e_1_1277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e503d0424e_1_1277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e503d0424e_1_1277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e503d0424e_1_1277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e503d0424e_1_1277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e503d0424e_1_1277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e503d0424e_1_1277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e503d0424e_1_1277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e503d0424e_1_1277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e503d0424e_1_1277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e503d0424e_1_1277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e503d0424e_1_1277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e503d0424e_1_1277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e503d0424e_1_1277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e503d0424e_1_1277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e503d0424e_1_1277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e503d0424e_1_1277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e503d0424e_1_1277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e503d0424e_1_1277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e503d0424e_1_1277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e503d0424e_1_1277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e503d0424e_1_1277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e503d0424e_1_1277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e503d0424e_1_1277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e503d0424e_1_1277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e503d0424e_1_1277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e503d0424e_1_1277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e503d0424e_1_1277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e503d0424e_1_1277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e503d0424e_1_1277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e503d0424e_1_1277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e503d0424e_1_1277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e503d0424e_1_1277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e503d0424e_1_1277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e503d0424e_1_1277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e503d0424e_1_1277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e503d0424e_1_1277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e503d0424e_1_1277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e503d0424e_1_1277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e503d0424e_1_1277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e503d0424e_1_1277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e503d0424e_1_1277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e503d0424e_1_1277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e503d0424e_1_1277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e503d0424e_1_1277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e503d0424e_1_1277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e503d0424e_1_1277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e503d0424e_1_1277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e503d0424e_1_1277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e503d0424e_1_1277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e503d0424e_1_1277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e503d0424e_1_1277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e503d0424e_1_1277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e503d0424e_1_1277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e503d0424e_1_1277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e503d0424e_1_1277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e503d0424e_1_1277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e503d0424e_1_1277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e503d0424e_1_1277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e503d0424e_1_1277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e503d0424e_1_1277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e503d0424e_1_1277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e503d0424e_1_1277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e503d0424e_1_1277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e503d0424e_1_1277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e503d0424e_1_1277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e503d0424e_1_1277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e503d0424e_1_1277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e503d0424e_1_1277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e503d0424e_1_1277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e503d0424e_1_1277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e503d0424e_1_1277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e503d0424e_1_1277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e503d0424e_1_1277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e503d0424e_1_1277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e503d0424e_1_1277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e503d0424e_1_1277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e503d0424e_1_1277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503d0424e_1_1277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e503d0424e_1_1277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e503d0424e_1_1277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e503d0424e_1_1277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e503d0424e_1_1277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e503d0424e_1_1277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e503d0424e_1_1277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e503d0424e_1_1277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e503d0424e_1_1277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e503d0424e_1_1277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e503d0424e_1_1277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e503d0424e_1_1277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e503d0424e_1_1277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e503d0424e_1_1277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e503d0424e_1_1277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e503d0424e_1_1277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503d0424e_1_1277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e503d0424e_1_1277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e503d0424e_1_1277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e503d0424e_1_1277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e503d0424e_1_1277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e503d0424e_1_1277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e503d0424e_1_1277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e503d0424e_1_1277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e503d0424e_1_1277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e503d0424e_1_1277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e503d0424e_1_1277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e503d0424e_1_1277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e503d0424e_1_1277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e503d0424e_1_1277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e503d0424e_1_1277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e503d0424e_1_1277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e503d0424e_1_1277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e503d0424e_1_1277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e503d0424e_1_1277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e503d0424e_1_1277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e503d0424e_1_1277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e503d0424e_1_1277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e503d0424e_1_1277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e503d0424e_1_1277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e503d0424e_1_1277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e503d0424e_1_1277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e503d0424e_1_1277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e503d0424e_1_1277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ge503d0424e_1_1277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8" name="Google Shape;1588;ge503d0424e_1_285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589" name="Google Shape;1589;ge503d0424e_1_2855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ge503d0424e_1_2855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ge503d0424e_1_2855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2" name="Google Shape;1592;ge503d0424e_1_285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593" name="Google Shape;1593;ge503d0424e_1_2855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ge503d0424e_1_2855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ge503d0424e_1_2855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6" name="Google Shape;1596;ge503d0424e_1_2855"/>
          <p:cNvGrpSpPr/>
          <p:nvPr/>
        </p:nvGrpSpPr>
        <p:grpSpPr>
          <a:xfrm>
            <a:off x="50" y="1232900"/>
            <a:ext cx="454630" cy="816990"/>
            <a:chOff x="50" y="1232900"/>
            <a:chExt cx="454630" cy="816990"/>
          </a:xfrm>
        </p:grpSpPr>
        <p:sp>
          <p:nvSpPr>
            <p:cNvPr id="1597" name="Google Shape;1597;ge503d0424e_1_2855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ge503d0424e_1_2855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ge503d0424e_1_2855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0" name="Google Shape;1600;ge503d0424e_1_285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601" name="Google Shape;1601;ge503d0424e_1_2855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ge503d0424e_1_2855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ge503d0424e_1_2855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4" name="Google Shape;1604;ge503d0424e_1_285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605" name="Google Shape;1605;ge503d0424e_1_2855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ge503d0424e_1_2855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ge503d0424e_1_2855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ge503d0424e_1_2855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ge503d0424e_1_2855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ge503d0424e_1_2855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ge503d0424e_1_2855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ge503d0424e_1_2855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3" name="Google Shape;1613;ge503d0424e_1_285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614" name="Google Shape;1614;ge503d0424e_1_2855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ge503d0424e_1_2855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ge503d0424e_1_2855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ge503d0424e_1_2855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ge503d0424e_1_2855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ge503d0424e_1_2855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ge503d0424e_1_2855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ge503d0424e_1_2855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2" name="Google Shape;1622;ge503d0424e_1_285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623" name="Google Shape;1623;ge503d0424e_1_2855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ge503d0424e_1_2855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ge503d0424e_1_2855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ge503d0424e_1_2855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ge503d0424e_1_2855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ge503d0424e_1_2855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ge503d0424e_1_2855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ge503d0424e_1_2855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ge503d0424e_1_2855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ge503d0424e_1_2855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3" name="Google Shape;1633;ge503d0424e_1_2855"/>
          <p:cNvGrpSpPr/>
          <p:nvPr/>
        </p:nvGrpSpPr>
        <p:grpSpPr>
          <a:xfrm>
            <a:off x="7847220" y="3073038"/>
            <a:ext cx="598867" cy="595529"/>
            <a:chOff x="5944870" y="3341438"/>
            <a:chExt cx="598867" cy="595529"/>
          </a:xfrm>
        </p:grpSpPr>
        <p:sp>
          <p:nvSpPr>
            <p:cNvPr id="1634" name="Google Shape;1634;ge503d0424e_1_2855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ge503d0424e_1_2855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6" name="Google Shape;1636;ge503d0424e_1_285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637" name="Google Shape;1637;ge503d0424e_1_2855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ge503d0424e_1_2855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ge503d0424e_1_2855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ge503d0424e_1_2855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1" name="Google Shape;1641;ge503d0424e_1_285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642" name="Google Shape;1642;ge503d0424e_1_2855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ge503d0424e_1_2855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ge503d0424e_1_2855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ge503d0424e_1_2855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ge503d0424e_1_2855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ge503d0424e_1_2855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ge503d0424e_1_2855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ge503d0424e_1_2855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ge503d0424e_1_2855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ge503d0424e_1_2855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ge503d0424e_1_2855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ge503d0424e_1_2855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ge503d0424e_1_2855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ge503d0424e_1_2855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ge503d0424e_1_2855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ge503d0424e_1_2855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ge503d0424e_1_2855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ge503d0424e_1_2855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ge503d0424e_1_2855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ge503d0424e_1_2855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ge503d0424e_1_2855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ge503d0424e_1_2855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ge503d0424e_1_2855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ge503d0424e_1_2855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ge503d0424e_1_2855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ge503d0424e_1_2855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ge503d0424e_1_2855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ge503d0424e_1_2855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ge503d0424e_1_2855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ge503d0424e_1_2855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ge503d0424e_1_2855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ge503d0424e_1_2855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ge503d0424e_1_2855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ge503d0424e_1_2855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ge503d0424e_1_2855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ge503d0424e_1_2855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ge503d0424e_1_2855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ge503d0424e_1_2855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ge503d0424e_1_2855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ge503d0424e_1_2855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ge503d0424e_1_2855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ge503d0424e_1_2855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ge503d0424e_1_2855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ge503d0424e_1_2855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ge503d0424e_1_2855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ge503d0424e_1_2855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ge503d0424e_1_2855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ge503d0424e_1_2855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ge503d0424e_1_2855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ge503d0424e_1_2855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ge503d0424e_1_2855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ge503d0424e_1_2855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ge503d0424e_1_2855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ge503d0424e_1_2855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ge503d0424e_1_2855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ge503d0424e_1_2855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ge503d0424e_1_2855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ge503d0424e_1_2855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ge503d0424e_1_2855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ge503d0424e_1_2855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ge503d0424e_1_2855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ge503d0424e_1_2855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ge503d0424e_1_2855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ge503d0424e_1_2855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ge503d0424e_1_2855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ge503d0424e_1_2855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ge503d0424e_1_2855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ge503d0424e_1_2855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ge503d0424e_1_2855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ge503d0424e_1_2855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ge503d0424e_1_2855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ge503d0424e_1_2855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ge503d0424e_1_2855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ge503d0424e_1_2855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ge503d0424e_1_2855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ge503d0424e_1_2855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ge503d0424e_1_2855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ge503d0424e_1_2855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ge503d0424e_1_2855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ge503d0424e_1_2855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ge503d0424e_1_2855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ge503d0424e_1_2855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ge503d0424e_1_2855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ge503d0424e_1_2855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ge503d0424e_1_2855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ge503d0424e_1_2855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ge503d0424e_1_2855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ge503d0424e_1_2855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ge503d0424e_1_2855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ge503d0424e_1_2855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ge503d0424e_1_2855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ge503d0424e_1_2855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ge503d0424e_1_2855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ge503d0424e_1_2855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ge503d0424e_1_2855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ge503d0424e_1_2855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ge503d0424e_1_2855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ge503d0424e_1_2855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ge503d0424e_1_2855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ge503d0424e_1_2855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ge503d0424e_1_2855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ge503d0424e_1_2855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ge503d0424e_1_2855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ge503d0424e_1_2855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ge503d0424e_1_2855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ge503d0424e_1_2855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ge503d0424e_1_2855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ge503d0424e_1_2855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ge503d0424e_1_2855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ge503d0424e_1_2855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ge503d0424e_1_2855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ge503d0424e_1_2855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ge503d0424e_1_2855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ge503d0424e_1_2855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ge503d0424e_1_2855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ge503d0424e_1_2855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ge503d0424e_1_2855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ge503d0424e_1_2855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ge503d0424e_1_2855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ge503d0424e_1_2855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ge503d0424e_1_2855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ge503d0424e_1_2855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ge503d0424e_1_2855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ge503d0424e_1_2855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ge503d0424e_1_2855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ge503d0424e_1_2855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ge503d0424e_1_2855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ge503d0424e_1_2855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ge503d0424e_1_2855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ge503d0424e_1_2855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2" name="Google Shape;1772;ge503d0424e_1_285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773" name="Google Shape;1773;ge503d0424e_1_285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5" name="Google Shape;1775;ge503d0424e_1_304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6" name="Google Shape;1776;ge503d0424e_1_3042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ge503d0424e_1_3042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ge503d0424e_1_3042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9" name="Google Shape;1779;ge503d0424e_1_3042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0" name="Google Shape;1780;ge503d0424e_1_304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1" name="Google Shape;1781;ge503d0424e_1_3042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ge503d0424e_1_3042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ge503d0424e_1_3042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ge503d0424e_1_3042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ge503d0424e_1_3042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ge503d0424e_1_3042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ge503d0424e_1_3042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ge503d0424e_1_3042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ge503d0424e_1_3042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0" name="Google Shape;1790;ge503d0424e_1_304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1" name="Google Shape;1791;ge503d0424e_1_3042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ge503d0424e_1_3042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ge503d0424e_1_3042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ge503d0424e_1_3042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ge503d0424e_1_3042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ge503d0424e_1_3042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ge503d0424e_1_3042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ge503d0424e_1_3042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ge503d0424e_1_3042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ge503d0424e_1_3042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ge503d0424e_1_3042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ge503d0424e_1_3042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ge503d0424e_1_3042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ge503d0424e_1_3042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5" name="Google Shape;1805;ge503d0424e_1_304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6" name="Google Shape;1806;ge503d0424e_1_3042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ge503d0424e_1_3042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ge503d0424e_1_3042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9" name="Google Shape;1809;ge503d0424e_1_304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0" name="Google Shape;1810;ge503d0424e_1_3042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ge503d0424e_1_3042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ge503d0424e_1_3042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ge503d0424e_1_3042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ge503d0424e_1_3042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ge503d0424e_1_3042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ge503d0424e_1_3042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ge503d0424e_1_3042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ge503d0424e_1_3042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ge503d0424e_1_3042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ge503d0424e_1_3042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ge503d0424e_1_3042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ge503d0424e_1_3042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ge503d0424e_1_3042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ge503d0424e_1_3042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ge503d0424e_1_3042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ge503d0424e_1_3042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ge503d0424e_1_3042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ge503d0424e_1_3042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ge503d0424e_1_3042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ge503d0424e_1_3042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ge503d0424e_1_3042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ge503d0424e_1_3042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ge503d0424e_1_3042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ge503d0424e_1_3042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ge503d0424e_1_3042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ge503d0424e_1_3042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ge503d0424e_1_3042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ge503d0424e_1_3042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ge503d0424e_1_3042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ge503d0424e_1_3042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ge503d0424e_1_3042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ge503d0424e_1_3042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ge503d0424e_1_3042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ge503d0424e_1_3042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ge503d0424e_1_3042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ge503d0424e_1_3042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ge503d0424e_1_3042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ge503d0424e_1_3042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ge503d0424e_1_3042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ge503d0424e_1_3042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ge503d0424e_1_3042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ge503d0424e_1_3042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ge503d0424e_1_3042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ge503d0424e_1_3042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ge503d0424e_1_3042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ge503d0424e_1_3042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ge503d0424e_1_3042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ge503d0424e_1_3042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ge503d0424e_1_3042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ge503d0424e_1_3042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ge503d0424e_1_3042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ge503d0424e_1_3042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ge503d0424e_1_3042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ge503d0424e_1_3042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ge503d0424e_1_3042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ge503d0424e_1_3042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ge503d0424e_1_3042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ge503d0424e_1_3042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9" name="Google Shape;1869;ge503d0424e_1_304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0" name="Google Shape;1870;ge503d0424e_1_3042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ge503d0424e_1_3042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ge503d0424e_1_3042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ge503d0424e_1_3042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ge503d0424e_1_3042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ge503d0424e_1_3042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ge503d0424e_1_3042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ge503d0424e_1_3042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ge503d0424e_1_3042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ge503d0424e_1_3042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ge503d0424e_1_3042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ge503d0424e_1_3042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ge503d0424e_1_3042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ge503d0424e_1_3042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ge503d0424e_1_3042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5" name="Google Shape;1885;ge503d0424e_1_3042"/>
          <p:cNvSpPr txBox="1"/>
          <p:nvPr>
            <p:ph idx="1" type="body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1886" name="Google Shape;1886;ge503d0424e_1_304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ge503d0424e_1_1480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214" name="Google Shape;214;ge503d0424e_1_1480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e503d0424e_1_1480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e503d0424e_1_1480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ge503d0424e_1_1480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218" name="Google Shape;218;ge503d0424e_1_1480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e503d0424e_1_1480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e503d0424e_1_1480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ge503d0424e_1_1480"/>
          <p:cNvGrpSpPr/>
          <p:nvPr/>
        </p:nvGrpSpPr>
        <p:grpSpPr>
          <a:xfrm>
            <a:off x="50" y="1232900"/>
            <a:ext cx="454630" cy="816990"/>
            <a:chOff x="50" y="1232900"/>
            <a:chExt cx="454630" cy="816990"/>
          </a:xfrm>
        </p:grpSpPr>
        <p:sp>
          <p:nvSpPr>
            <p:cNvPr id="222" name="Google Shape;222;ge503d0424e_1_1480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e503d0424e_1_1480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e503d0424e_1_1480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ge503d0424e_1_1480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226" name="Google Shape;226;ge503d0424e_1_1480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e503d0424e_1_1480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e503d0424e_1_1480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ge503d0424e_1_1480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230" name="Google Shape;230;ge503d0424e_1_1480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e503d0424e_1_1480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e503d0424e_1_1480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e503d0424e_1_1480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e503d0424e_1_1480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e503d0424e_1_1480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e503d0424e_1_1480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e503d0424e_1_1480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" name="Google Shape;238;ge503d0424e_1_1480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239" name="Google Shape;239;ge503d0424e_1_1480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e503d0424e_1_1480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e503d0424e_1_1480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e503d0424e_1_1480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e503d0424e_1_1480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e503d0424e_1_1480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e503d0424e_1_1480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e503d0424e_1_1480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ge503d0424e_1_1480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248" name="Google Shape;248;ge503d0424e_1_1480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e503d0424e_1_1480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e503d0424e_1_1480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e503d0424e_1_1480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e503d0424e_1_1480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e503d0424e_1_1480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e503d0424e_1_1480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e503d0424e_1_1480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e503d0424e_1_1480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e503d0424e_1_1480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ge503d0424e_1_1480"/>
          <p:cNvGrpSpPr/>
          <p:nvPr/>
        </p:nvGrpSpPr>
        <p:grpSpPr>
          <a:xfrm>
            <a:off x="7847220" y="3073038"/>
            <a:ext cx="598867" cy="595529"/>
            <a:chOff x="5944870" y="3341438"/>
            <a:chExt cx="598867" cy="595529"/>
          </a:xfrm>
        </p:grpSpPr>
        <p:sp>
          <p:nvSpPr>
            <p:cNvPr id="259" name="Google Shape;259;ge503d0424e_1_1480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e503d0424e_1_1480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" name="Google Shape;261;ge503d0424e_1_1480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262" name="Google Shape;262;ge503d0424e_1_1480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e503d0424e_1_1480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e503d0424e_1_1480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e503d0424e_1_1480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ge503d0424e_1_1480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267" name="Google Shape;267;ge503d0424e_1_1480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e503d0424e_1_1480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e503d0424e_1_1480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e503d0424e_1_1480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e503d0424e_1_1480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e503d0424e_1_1480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e503d0424e_1_1480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e503d0424e_1_1480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e503d0424e_1_1480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e503d0424e_1_1480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e503d0424e_1_1480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e503d0424e_1_1480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e503d0424e_1_1480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e503d0424e_1_1480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e503d0424e_1_1480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e503d0424e_1_1480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e503d0424e_1_1480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e503d0424e_1_1480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e503d0424e_1_1480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e503d0424e_1_1480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e503d0424e_1_1480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e503d0424e_1_1480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e503d0424e_1_1480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e503d0424e_1_1480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e503d0424e_1_1480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e503d0424e_1_1480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e503d0424e_1_1480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e503d0424e_1_1480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e503d0424e_1_1480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e503d0424e_1_1480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e503d0424e_1_1480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e503d0424e_1_1480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e503d0424e_1_1480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e503d0424e_1_1480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e503d0424e_1_1480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e503d0424e_1_1480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e503d0424e_1_1480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e503d0424e_1_1480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e503d0424e_1_1480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e503d0424e_1_1480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e503d0424e_1_1480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e503d0424e_1_1480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e503d0424e_1_1480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e503d0424e_1_1480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ge503d0424e_1_1480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e503d0424e_1_1480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e503d0424e_1_1480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e503d0424e_1_1480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e503d0424e_1_1480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e503d0424e_1_1480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e503d0424e_1_1480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e503d0424e_1_1480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e503d0424e_1_1480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e503d0424e_1_1480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ge503d0424e_1_1480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e503d0424e_1_1480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e503d0424e_1_1480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e503d0424e_1_1480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e503d0424e_1_1480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ge503d0424e_1_1480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ge503d0424e_1_1480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ge503d0424e_1_1480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ge503d0424e_1_1480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ge503d0424e_1_1480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e503d0424e_1_1480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e503d0424e_1_1480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e503d0424e_1_1480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e503d0424e_1_1480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e503d0424e_1_1480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e503d0424e_1_1480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e503d0424e_1_1480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e503d0424e_1_1480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e503d0424e_1_1480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ge503d0424e_1_1480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ge503d0424e_1_1480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e503d0424e_1_1480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ge503d0424e_1_1480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ge503d0424e_1_1480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ge503d0424e_1_1480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ge503d0424e_1_1480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ge503d0424e_1_1480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ge503d0424e_1_1480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ge503d0424e_1_1480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ge503d0424e_1_1480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ge503d0424e_1_1480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ge503d0424e_1_1480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ge503d0424e_1_1480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ge503d0424e_1_1480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ge503d0424e_1_1480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e503d0424e_1_1480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e503d0424e_1_1480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ge503d0424e_1_1480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ge503d0424e_1_1480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e503d0424e_1_1480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ge503d0424e_1_1480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e503d0424e_1_1480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e503d0424e_1_1480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e503d0424e_1_1480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e503d0424e_1_1480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ge503d0424e_1_1480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e503d0424e_1_1480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ge503d0424e_1_1480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ge503d0424e_1_1480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ge503d0424e_1_1480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ge503d0424e_1_1480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ge503d0424e_1_1480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ge503d0424e_1_1480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ge503d0424e_1_1480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ge503d0424e_1_1480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ge503d0424e_1_1480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ge503d0424e_1_1480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ge503d0424e_1_1480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ge503d0424e_1_1480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ge503d0424e_1_1480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ge503d0424e_1_1480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ge503d0424e_1_1480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ge503d0424e_1_1480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ge503d0424e_1_1480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ge503d0424e_1_1480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ge503d0424e_1_1480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ge503d0424e_1_1480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ge503d0424e_1_1480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ge503d0424e_1_1480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ge503d0424e_1_1480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ge503d0424e_1_1480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ge503d0424e_1_1480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ge503d0424e_1_1480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ge503d0424e_1_1480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e503d0424e_1_1480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ge503d0424e_1_1480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ge503d0424e_1_148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98" name="Google Shape;398;ge503d0424e_1_1480"/>
          <p:cNvSpPr txBox="1"/>
          <p:nvPr>
            <p:ph idx="1" type="body"/>
          </p:nvPr>
        </p:nvSpPr>
        <p:spPr>
          <a:xfrm>
            <a:off x="965225" y="1611400"/>
            <a:ext cx="7880400" cy="3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200">
                <a:latin typeface="Georgia"/>
                <a:ea typeface="Georgia"/>
                <a:cs typeface="Georgia"/>
                <a:sym typeface="Georgia"/>
              </a:defRPr>
            </a:lvl1pPr>
            <a:lvl2pPr indent="-355600" lvl="1" marL="914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200">
                <a:latin typeface="Georgia"/>
                <a:ea typeface="Georgia"/>
                <a:cs typeface="Georgia"/>
                <a:sym typeface="Georgia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99" name="Google Shape;399;ge503d0424e_1_1480"/>
          <p:cNvSpPr txBox="1"/>
          <p:nvPr>
            <p:ph idx="2" type="body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00" name="Google Shape;400;ge503d0424e_1_148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e503d0424e_1_166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3" name="Google Shape;403;ge503d0424e_1_1669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404" name="Google Shape;404;ge503d0424e_1_1669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ge503d0424e_1_1669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ge503d0424e_1_1669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7" name="Google Shape;407;ge503d0424e_1_1669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8" name="Google Shape;408;ge503d0424e_1_1669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409" name="Google Shape;409;ge503d0424e_1_1669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ge503d0424e_1_1669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ge503d0424e_1_1669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ge503d0424e_1_1669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ge503d0424e_1_1669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ge503d0424e_1_1669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ge503d0424e_1_1669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ge503d0424e_1_1669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ge503d0424e_1_1669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Google Shape;418;ge503d0424e_1_1669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419" name="Google Shape;419;ge503d0424e_1_1669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e503d0424e_1_1669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ge503d0424e_1_1669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ge503d0424e_1_1669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ge503d0424e_1_1669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ge503d0424e_1_1669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ge503d0424e_1_1669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ge503d0424e_1_1669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ge503d0424e_1_1669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ge503d0424e_1_1669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ge503d0424e_1_1669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ge503d0424e_1_1669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ge503d0424e_1_1669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ge503d0424e_1_1669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3" name="Google Shape;433;ge503d0424e_1_1669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434" name="Google Shape;434;ge503d0424e_1_1669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ge503d0424e_1_1669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ge503d0424e_1_1669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" name="Google Shape;437;ge503d0424e_1_1669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438" name="Google Shape;438;ge503d0424e_1_1669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ge503d0424e_1_1669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ge503d0424e_1_1669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ge503d0424e_1_1669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ge503d0424e_1_1669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ge503d0424e_1_1669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ge503d0424e_1_1669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ge503d0424e_1_1669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ge503d0424e_1_1669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ge503d0424e_1_1669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ge503d0424e_1_1669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ge503d0424e_1_1669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ge503d0424e_1_1669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ge503d0424e_1_1669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ge503d0424e_1_1669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ge503d0424e_1_1669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ge503d0424e_1_1669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ge503d0424e_1_1669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ge503d0424e_1_1669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ge503d0424e_1_1669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ge503d0424e_1_1669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e503d0424e_1_1669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ge503d0424e_1_1669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ge503d0424e_1_1669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ge503d0424e_1_1669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ge503d0424e_1_1669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ge503d0424e_1_1669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ge503d0424e_1_1669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ge503d0424e_1_1669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ge503d0424e_1_1669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ge503d0424e_1_1669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ge503d0424e_1_1669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ge503d0424e_1_1669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ge503d0424e_1_1669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ge503d0424e_1_1669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ge503d0424e_1_1669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ge503d0424e_1_1669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ge503d0424e_1_1669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ge503d0424e_1_1669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ge503d0424e_1_1669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e503d0424e_1_1669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ge503d0424e_1_1669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ge503d0424e_1_1669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ge503d0424e_1_1669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e503d0424e_1_1669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ge503d0424e_1_1669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ge503d0424e_1_1669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ge503d0424e_1_1669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ge503d0424e_1_1669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ge503d0424e_1_1669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ge503d0424e_1_1669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ge503d0424e_1_1669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ge503d0424e_1_1669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ge503d0424e_1_1669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ge503d0424e_1_1669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ge503d0424e_1_1669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ge503d0424e_1_1669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ge503d0424e_1_1669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ge503d0424e_1_1669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7" name="Google Shape;497;ge503d0424e_1_1669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498" name="Google Shape;498;ge503d0424e_1_1669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ge503d0424e_1_1669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ge503d0424e_1_1669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ge503d0424e_1_1669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ge503d0424e_1_1669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ge503d0424e_1_1669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ge503d0424e_1_1669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ge503d0424e_1_1669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ge503d0424e_1_1669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ge503d0424e_1_1669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ge503d0424e_1_1669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ge503d0424e_1_1669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ge503d0424e_1_1669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e503d0424e_1_1669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e503d0424e_1_1669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5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e503d0424e_1_1781"/>
          <p:cNvSpPr/>
          <p:nvPr/>
        </p:nvSpPr>
        <p:spPr>
          <a:xfrm>
            <a:off x="-41" y="3467769"/>
            <a:ext cx="1054449" cy="1673686"/>
          </a:xfrm>
          <a:custGeom>
            <a:rect b="b" l="l" r="r" t="t"/>
            <a:pathLst>
              <a:path extrusionOk="0" h="33669" w="21212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5" name="Google Shape;515;ge503d0424e_1_1781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516" name="Google Shape;516;ge503d0424e_1_1781"/>
            <p:cNvSpPr/>
            <p:nvPr/>
          </p:nvSpPr>
          <p:spPr>
            <a:xfrm>
              <a:off x="4793246" y="-1"/>
              <a:ext cx="1938143" cy="1277000"/>
            </a:xfrm>
            <a:custGeom>
              <a:rect b="b" l="l" r="r" t="t"/>
              <a:pathLst>
                <a:path extrusionOk="0" h="25689" w="38989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ge503d0424e_1_1781"/>
            <p:cNvSpPr/>
            <p:nvPr/>
          </p:nvSpPr>
          <p:spPr>
            <a:xfrm>
              <a:off x="6045142" y="860231"/>
              <a:ext cx="107175" cy="100464"/>
            </a:xfrm>
            <a:custGeom>
              <a:rect b="b" l="l" r="r" t="t"/>
              <a:pathLst>
                <a:path extrusionOk="0" h="2021" w="2156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ge503d0424e_1_1781"/>
            <p:cNvSpPr/>
            <p:nvPr/>
          </p:nvSpPr>
          <p:spPr>
            <a:xfrm>
              <a:off x="6071936" y="890355"/>
              <a:ext cx="51947" cy="40215"/>
            </a:xfrm>
            <a:custGeom>
              <a:rect b="b" l="l" r="r" t="t"/>
              <a:pathLst>
                <a:path extrusionOk="0" h="809" w="1045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e503d0424e_1_1781"/>
            <p:cNvSpPr/>
            <p:nvPr/>
          </p:nvSpPr>
          <p:spPr>
            <a:xfrm>
              <a:off x="4974041" y="-1"/>
              <a:ext cx="1611747" cy="1119668"/>
            </a:xfrm>
            <a:custGeom>
              <a:rect b="b" l="l" r="r" t="t"/>
              <a:pathLst>
                <a:path extrusionOk="0" h="22524" w="32423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ge503d0424e_1_1781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521" name="Google Shape;521;ge503d0424e_1_1781"/>
            <p:cNvSpPr/>
            <p:nvPr/>
          </p:nvSpPr>
          <p:spPr>
            <a:xfrm>
              <a:off x="5996626" y="3790784"/>
              <a:ext cx="222651" cy="138939"/>
            </a:xfrm>
            <a:custGeom>
              <a:rect b="b" l="l" r="r" t="t"/>
              <a:pathLst>
                <a:path extrusionOk="0" h="2795" w="4479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ge503d0424e_1_1781"/>
            <p:cNvSpPr/>
            <p:nvPr/>
          </p:nvSpPr>
          <p:spPr>
            <a:xfrm>
              <a:off x="5482823" y="3737197"/>
              <a:ext cx="1034366" cy="1228533"/>
            </a:xfrm>
            <a:custGeom>
              <a:rect b="b" l="l" r="r" t="t"/>
              <a:pathLst>
                <a:path extrusionOk="0" h="24714" w="20808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ge503d0424e_1_1781"/>
            <p:cNvSpPr/>
            <p:nvPr/>
          </p:nvSpPr>
          <p:spPr>
            <a:xfrm>
              <a:off x="6189103" y="4557312"/>
              <a:ext cx="148981" cy="220961"/>
            </a:xfrm>
            <a:custGeom>
              <a:rect b="b" l="l" r="r" t="t"/>
              <a:pathLst>
                <a:path extrusionOk="0" h="4445" w="2997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ge503d0424e_1_1781"/>
            <p:cNvSpPr/>
            <p:nvPr/>
          </p:nvSpPr>
          <p:spPr>
            <a:xfrm>
              <a:off x="5571506" y="3882797"/>
              <a:ext cx="659453" cy="175824"/>
            </a:xfrm>
            <a:custGeom>
              <a:rect b="b" l="l" r="r" t="t"/>
              <a:pathLst>
                <a:path extrusionOk="0" h="3537" w="13266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ge503d0424e_1_1781"/>
            <p:cNvSpPr/>
            <p:nvPr/>
          </p:nvSpPr>
          <p:spPr>
            <a:xfrm>
              <a:off x="6379890" y="4691181"/>
              <a:ext cx="31814" cy="16802"/>
            </a:xfrm>
            <a:custGeom>
              <a:rect b="b" l="l" r="r" t="t"/>
              <a:pathLst>
                <a:path extrusionOk="0" h="338" w="64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ge503d0424e_1_1781"/>
            <p:cNvSpPr/>
            <p:nvPr/>
          </p:nvSpPr>
          <p:spPr>
            <a:xfrm>
              <a:off x="6378199" y="4674429"/>
              <a:ext cx="23463" cy="15112"/>
            </a:xfrm>
            <a:custGeom>
              <a:rect b="b" l="l" r="r" t="t"/>
              <a:pathLst>
                <a:path extrusionOk="0" h="304" w="472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ge503d0424e_1_1781"/>
            <p:cNvSpPr/>
            <p:nvPr/>
          </p:nvSpPr>
          <p:spPr>
            <a:xfrm>
              <a:off x="6327992" y="4632623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ge503d0424e_1_1781"/>
            <p:cNvSpPr/>
            <p:nvPr/>
          </p:nvSpPr>
          <p:spPr>
            <a:xfrm>
              <a:off x="6229268" y="3896219"/>
              <a:ext cx="71980" cy="234333"/>
            </a:xfrm>
            <a:custGeom>
              <a:rect b="b" l="l" r="r" t="t"/>
              <a:pathLst>
                <a:path extrusionOk="0" h="4714" w="1448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ge503d0424e_1_1781"/>
            <p:cNvSpPr/>
            <p:nvPr/>
          </p:nvSpPr>
          <p:spPr>
            <a:xfrm>
              <a:off x="5559774" y="3927984"/>
              <a:ext cx="333107" cy="88782"/>
            </a:xfrm>
            <a:custGeom>
              <a:rect b="b" l="l" r="r" t="t"/>
              <a:pathLst>
                <a:path extrusionOk="0" h="1786" w="6701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ge503d0424e_1_1781"/>
            <p:cNvSpPr/>
            <p:nvPr/>
          </p:nvSpPr>
          <p:spPr>
            <a:xfrm>
              <a:off x="5650197" y="3956468"/>
              <a:ext cx="562369" cy="262817"/>
            </a:xfrm>
            <a:custGeom>
              <a:rect b="b" l="l" r="r" t="t"/>
              <a:pathLst>
                <a:path extrusionOk="0" h="5287" w="11313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ge503d0424e_1_1781"/>
            <p:cNvSpPr/>
            <p:nvPr/>
          </p:nvSpPr>
          <p:spPr>
            <a:xfrm>
              <a:off x="5568175" y="4056882"/>
              <a:ext cx="61939" cy="241044"/>
            </a:xfrm>
            <a:custGeom>
              <a:rect b="b" l="l" r="r" t="t"/>
              <a:pathLst>
                <a:path extrusionOk="0" h="4849" w="1246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ge503d0424e_1_1781"/>
            <p:cNvSpPr/>
            <p:nvPr/>
          </p:nvSpPr>
          <p:spPr>
            <a:xfrm>
              <a:off x="5625093" y="4127172"/>
              <a:ext cx="664474" cy="175775"/>
            </a:xfrm>
            <a:custGeom>
              <a:rect b="b" l="l" r="r" t="t"/>
              <a:pathLst>
                <a:path extrusionOk="0" h="3536" w="13367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ge503d0424e_1_1781"/>
            <p:cNvSpPr/>
            <p:nvPr/>
          </p:nvSpPr>
          <p:spPr>
            <a:xfrm>
              <a:off x="5804148" y="4471960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ge503d0424e_1_1781"/>
            <p:cNvSpPr/>
            <p:nvPr/>
          </p:nvSpPr>
          <p:spPr>
            <a:xfrm>
              <a:off x="6302889" y="4356434"/>
              <a:ext cx="15112" cy="11781"/>
            </a:xfrm>
            <a:custGeom>
              <a:rect b="b" l="l" r="r" t="t"/>
              <a:pathLst>
                <a:path extrusionOk="0" h="237" w="304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ge503d0424e_1_1781"/>
            <p:cNvSpPr/>
            <p:nvPr/>
          </p:nvSpPr>
          <p:spPr>
            <a:xfrm>
              <a:off x="6329683" y="4455208"/>
              <a:ext cx="30174" cy="55278"/>
            </a:xfrm>
            <a:custGeom>
              <a:rect b="b" l="l" r="r" t="t"/>
              <a:pathLst>
                <a:path extrusionOk="0" h="1112" w="607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ge503d0424e_1_1781"/>
            <p:cNvSpPr/>
            <p:nvPr/>
          </p:nvSpPr>
          <p:spPr>
            <a:xfrm>
              <a:off x="6287827" y="4418373"/>
              <a:ext cx="117216" cy="113886"/>
            </a:xfrm>
            <a:custGeom>
              <a:rect b="b" l="l" r="r" t="t"/>
              <a:pathLst>
                <a:path extrusionOk="0" h="2291" w="2358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ge503d0424e_1_1781"/>
            <p:cNvSpPr/>
            <p:nvPr/>
          </p:nvSpPr>
          <p:spPr>
            <a:xfrm>
              <a:off x="6130495" y="4349773"/>
              <a:ext cx="125567" cy="108815"/>
            </a:xfrm>
            <a:custGeom>
              <a:rect b="b" l="l" r="r" t="t"/>
              <a:pathLst>
                <a:path extrusionOk="0" h="2189" w="2526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ge503d0424e_1_1781"/>
            <p:cNvSpPr/>
            <p:nvPr/>
          </p:nvSpPr>
          <p:spPr>
            <a:xfrm>
              <a:off x="6013328" y="4376517"/>
              <a:ext cx="125617" cy="115576"/>
            </a:xfrm>
            <a:custGeom>
              <a:rect b="b" l="l" r="r" t="t"/>
              <a:pathLst>
                <a:path extrusionOk="0" h="2325" w="2527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ge503d0424e_1_1781"/>
            <p:cNvSpPr/>
            <p:nvPr/>
          </p:nvSpPr>
          <p:spPr>
            <a:xfrm>
              <a:off x="6311240" y="4351414"/>
              <a:ext cx="25153" cy="61988"/>
            </a:xfrm>
            <a:custGeom>
              <a:rect b="b" l="l" r="r" t="t"/>
              <a:pathLst>
                <a:path extrusionOk="0" h="1247" w="506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ge503d0424e_1_1781"/>
            <p:cNvSpPr/>
            <p:nvPr/>
          </p:nvSpPr>
          <p:spPr>
            <a:xfrm>
              <a:off x="6080287" y="4512126"/>
              <a:ext cx="31864" cy="55278"/>
            </a:xfrm>
            <a:custGeom>
              <a:rect b="b" l="l" r="r" t="t"/>
              <a:pathLst>
                <a:path extrusionOk="0" h="1112" w="641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ge503d0424e_1_1781"/>
            <p:cNvSpPr/>
            <p:nvPr/>
          </p:nvSpPr>
          <p:spPr>
            <a:xfrm>
              <a:off x="6035101" y="4478621"/>
              <a:ext cx="125567" cy="110505"/>
            </a:xfrm>
            <a:custGeom>
              <a:rect b="b" l="l" r="r" t="t"/>
              <a:pathLst>
                <a:path extrusionOk="0" h="2223" w="2526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ge503d0424e_1_1781"/>
            <p:cNvSpPr/>
            <p:nvPr/>
          </p:nvSpPr>
          <p:spPr>
            <a:xfrm>
              <a:off x="6341364" y="4378207"/>
              <a:ext cx="11781" cy="13422"/>
            </a:xfrm>
            <a:custGeom>
              <a:rect b="b" l="l" r="r" t="t"/>
              <a:pathLst>
                <a:path extrusionOk="0" h="270" w="23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ge503d0424e_1_1781"/>
            <p:cNvSpPr/>
            <p:nvPr/>
          </p:nvSpPr>
          <p:spPr>
            <a:xfrm>
              <a:off x="6205805" y="4490353"/>
              <a:ext cx="28534" cy="16802"/>
            </a:xfrm>
            <a:custGeom>
              <a:rect b="b" l="l" r="r" t="t"/>
              <a:pathLst>
                <a:path extrusionOk="0" h="338" w="574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ge503d0424e_1_1781"/>
            <p:cNvSpPr/>
            <p:nvPr/>
          </p:nvSpPr>
          <p:spPr>
            <a:xfrm>
              <a:off x="6304579" y="4530519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ge503d0424e_1_1781"/>
            <p:cNvSpPr/>
            <p:nvPr/>
          </p:nvSpPr>
          <p:spPr>
            <a:xfrm>
              <a:off x="5787396" y="4540560"/>
              <a:ext cx="128948" cy="107175"/>
            </a:xfrm>
            <a:custGeom>
              <a:rect b="b" l="l" r="r" t="t"/>
              <a:pathLst>
                <a:path extrusionOk="0" h="2156" w="2594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ge503d0424e_1_1781"/>
            <p:cNvSpPr/>
            <p:nvPr/>
          </p:nvSpPr>
          <p:spPr>
            <a:xfrm>
              <a:off x="5772334" y="4428414"/>
              <a:ext cx="115526" cy="115526"/>
            </a:xfrm>
            <a:custGeom>
              <a:rect b="b" l="l" r="r" t="t"/>
              <a:pathLst>
                <a:path extrusionOk="0" h="2324" w="2324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ge503d0424e_1_1781"/>
            <p:cNvSpPr/>
            <p:nvPr/>
          </p:nvSpPr>
          <p:spPr>
            <a:xfrm>
              <a:off x="5867727" y="4679450"/>
              <a:ext cx="23513" cy="48616"/>
            </a:xfrm>
            <a:custGeom>
              <a:rect b="b" l="l" r="r" t="t"/>
              <a:pathLst>
                <a:path extrusionOk="0" h="978" w="473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ge503d0424e_1_1781"/>
            <p:cNvSpPr/>
            <p:nvPr/>
          </p:nvSpPr>
          <p:spPr>
            <a:xfrm>
              <a:off x="5819211" y="4644305"/>
              <a:ext cx="123877" cy="115526"/>
            </a:xfrm>
            <a:custGeom>
              <a:rect b="b" l="l" r="r" t="t"/>
              <a:pathLst>
                <a:path extrusionOk="0" h="2324" w="2492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ge503d0424e_1_1781"/>
            <p:cNvSpPr/>
            <p:nvPr/>
          </p:nvSpPr>
          <p:spPr>
            <a:xfrm>
              <a:off x="6252682" y="4322979"/>
              <a:ext cx="128898" cy="115526"/>
            </a:xfrm>
            <a:custGeom>
              <a:rect b="b" l="l" r="r" t="t"/>
              <a:pathLst>
                <a:path extrusionOk="0" h="2324" w="2593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ge503d0424e_1_1781"/>
            <p:cNvSpPr/>
            <p:nvPr/>
          </p:nvSpPr>
          <p:spPr>
            <a:xfrm>
              <a:off x="6063585" y="4589077"/>
              <a:ext cx="112146" cy="112195"/>
            </a:xfrm>
            <a:custGeom>
              <a:rect b="b" l="l" r="r" t="t"/>
              <a:pathLst>
                <a:path extrusionOk="0" h="2257" w="2256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ge503d0424e_1_1781"/>
            <p:cNvSpPr/>
            <p:nvPr/>
          </p:nvSpPr>
          <p:spPr>
            <a:xfrm>
              <a:off x="5837603" y="4572375"/>
              <a:ext cx="33554" cy="46877"/>
            </a:xfrm>
            <a:custGeom>
              <a:rect b="b" l="l" r="r" t="t"/>
              <a:pathLst>
                <a:path extrusionOk="0" h="943" w="675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ge503d0424e_1_1781"/>
            <p:cNvSpPr/>
            <p:nvPr/>
          </p:nvSpPr>
          <p:spPr>
            <a:xfrm>
              <a:off x="5916294" y="4512126"/>
              <a:ext cx="118857" cy="107125"/>
            </a:xfrm>
            <a:custGeom>
              <a:rect b="b" l="l" r="r" t="t"/>
              <a:pathLst>
                <a:path extrusionOk="0" h="2155" w="2391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ge503d0424e_1_1781"/>
            <p:cNvSpPr/>
            <p:nvPr/>
          </p:nvSpPr>
          <p:spPr>
            <a:xfrm>
              <a:off x="5932997" y="4433435"/>
              <a:ext cx="30174" cy="58658"/>
            </a:xfrm>
            <a:custGeom>
              <a:rect b="b" l="l" r="r" t="t"/>
              <a:pathLst>
                <a:path extrusionOk="0" h="1180" w="607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ge503d0424e_1_1781"/>
            <p:cNvSpPr/>
            <p:nvPr/>
          </p:nvSpPr>
          <p:spPr>
            <a:xfrm>
              <a:off x="6244330" y="4645995"/>
              <a:ext cx="55278" cy="45236"/>
            </a:xfrm>
            <a:custGeom>
              <a:rect b="b" l="l" r="r" t="t"/>
              <a:pathLst>
                <a:path extrusionOk="0" h="910" w="1112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ge503d0424e_1_1781"/>
            <p:cNvSpPr/>
            <p:nvPr/>
          </p:nvSpPr>
          <p:spPr>
            <a:xfrm>
              <a:off x="5896211" y="4405001"/>
              <a:ext cx="110505" cy="110505"/>
            </a:xfrm>
            <a:custGeom>
              <a:rect b="b" l="l" r="r" t="t"/>
              <a:pathLst>
                <a:path extrusionOk="0" h="2223" w="2223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ge503d0424e_1_1781"/>
            <p:cNvSpPr/>
            <p:nvPr/>
          </p:nvSpPr>
          <p:spPr>
            <a:xfrm>
              <a:off x="6105391" y="4620892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ge503d0424e_1_1781"/>
            <p:cNvSpPr/>
            <p:nvPr/>
          </p:nvSpPr>
          <p:spPr>
            <a:xfrm>
              <a:off x="5961481" y="454558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ge503d0424e_1_1781"/>
            <p:cNvSpPr/>
            <p:nvPr/>
          </p:nvSpPr>
          <p:spPr>
            <a:xfrm>
              <a:off x="5712085" y="4771513"/>
              <a:ext cx="132278" cy="118906"/>
            </a:xfrm>
            <a:custGeom>
              <a:rect b="b" l="l" r="r" t="t"/>
              <a:pathLst>
                <a:path extrusionOk="0" h="2392" w="2661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ge503d0424e_1_1781"/>
            <p:cNvSpPr/>
            <p:nvPr/>
          </p:nvSpPr>
          <p:spPr>
            <a:xfrm>
              <a:off x="5979873" y="4640974"/>
              <a:ext cx="48567" cy="43546"/>
            </a:xfrm>
            <a:custGeom>
              <a:rect b="b" l="l" r="r" t="t"/>
              <a:pathLst>
                <a:path extrusionOk="0" h="876" w="977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ge503d0424e_1_1781"/>
            <p:cNvSpPr/>
            <p:nvPr/>
          </p:nvSpPr>
          <p:spPr>
            <a:xfrm>
              <a:off x="5829252" y="4748099"/>
              <a:ext cx="132278" cy="105485"/>
            </a:xfrm>
            <a:custGeom>
              <a:rect b="b" l="l" r="r" t="t"/>
              <a:pathLst>
                <a:path extrusionOk="0" h="2122" w="2661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ge503d0424e_1_1781"/>
            <p:cNvSpPr/>
            <p:nvPr/>
          </p:nvSpPr>
          <p:spPr>
            <a:xfrm>
              <a:off x="5676941" y="4572375"/>
              <a:ext cx="115526" cy="97084"/>
            </a:xfrm>
            <a:custGeom>
              <a:rect b="b" l="l" r="r" t="t"/>
              <a:pathLst>
                <a:path extrusionOk="0" h="1953" w="2324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ge503d0424e_1_1781"/>
            <p:cNvSpPr/>
            <p:nvPr/>
          </p:nvSpPr>
          <p:spPr>
            <a:xfrm>
              <a:off x="5760652" y="4811678"/>
              <a:ext cx="38525" cy="48616"/>
            </a:xfrm>
            <a:custGeom>
              <a:rect b="b" l="l" r="r" t="t"/>
              <a:pathLst>
                <a:path extrusionOk="0" h="978" w="775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ge503d0424e_1_1781"/>
            <p:cNvSpPr/>
            <p:nvPr/>
          </p:nvSpPr>
          <p:spPr>
            <a:xfrm>
              <a:off x="5690362" y="4667768"/>
              <a:ext cx="123877" cy="113836"/>
            </a:xfrm>
            <a:custGeom>
              <a:rect b="b" l="l" r="r" t="t"/>
              <a:pathLst>
                <a:path extrusionOk="0" h="2290" w="2492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ge503d0424e_1_1781"/>
            <p:cNvSpPr/>
            <p:nvPr/>
          </p:nvSpPr>
          <p:spPr>
            <a:xfrm>
              <a:off x="5891191" y="4783244"/>
              <a:ext cx="28484" cy="46926"/>
            </a:xfrm>
            <a:custGeom>
              <a:rect b="b" l="l" r="r" t="t"/>
              <a:pathLst>
                <a:path extrusionOk="0" h="944" w="573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ge503d0424e_1_1781"/>
            <p:cNvSpPr/>
            <p:nvPr/>
          </p:nvSpPr>
          <p:spPr>
            <a:xfrm>
              <a:off x="6142226" y="4756451"/>
              <a:ext cx="11781" cy="10091"/>
            </a:xfrm>
            <a:custGeom>
              <a:rect b="b" l="l" r="r" t="t"/>
              <a:pathLst>
                <a:path extrusionOk="0" h="203" w="237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ge503d0424e_1_1781"/>
            <p:cNvSpPr/>
            <p:nvPr/>
          </p:nvSpPr>
          <p:spPr>
            <a:xfrm>
              <a:off x="6083668" y="4687851"/>
              <a:ext cx="117166" cy="107125"/>
            </a:xfrm>
            <a:custGeom>
              <a:rect b="b" l="l" r="r" t="t"/>
              <a:pathLst>
                <a:path extrusionOk="0" h="2155" w="2357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ge503d0424e_1_1781"/>
            <p:cNvSpPr/>
            <p:nvPr/>
          </p:nvSpPr>
          <p:spPr>
            <a:xfrm>
              <a:off x="5966501" y="4714595"/>
              <a:ext cx="127258" cy="110555"/>
            </a:xfrm>
            <a:custGeom>
              <a:rect b="b" l="l" r="r" t="t"/>
              <a:pathLst>
                <a:path extrusionOk="0" h="2224" w="256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ge503d0424e_1_1781"/>
            <p:cNvSpPr/>
            <p:nvPr/>
          </p:nvSpPr>
          <p:spPr>
            <a:xfrm>
              <a:off x="5948059" y="4619201"/>
              <a:ext cx="112195" cy="110505"/>
            </a:xfrm>
            <a:custGeom>
              <a:rect b="b" l="l" r="r" t="t"/>
              <a:pathLst>
                <a:path extrusionOk="0" h="2223" w="2257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ge503d0424e_1_1781"/>
            <p:cNvSpPr/>
            <p:nvPr/>
          </p:nvSpPr>
          <p:spPr>
            <a:xfrm>
              <a:off x="6003287" y="4741389"/>
              <a:ext cx="51947" cy="58608"/>
            </a:xfrm>
            <a:custGeom>
              <a:rect b="b" l="l" r="r" t="t"/>
              <a:pathLst>
                <a:path extrusionOk="0" h="1179" w="1045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ge503d0424e_1_1781"/>
            <p:cNvSpPr/>
            <p:nvPr/>
          </p:nvSpPr>
          <p:spPr>
            <a:xfrm>
              <a:off x="6235929" y="4237627"/>
              <a:ext cx="125567" cy="83712"/>
            </a:xfrm>
            <a:custGeom>
              <a:rect b="b" l="l" r="r" t="t"/>
              <a:pathLst>
                <a:path extrusionOk="0" h="1684" w="2526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ge503d0424e_1_1781"/>
            <p:cNvSpPr/>
            <p:nvPr/>
          </p:nvSpPr>
          <p:spPr>
            <a:xfrm>
              <a:off x="6162309" y="4450187"/>
              <a:ext cx="122237" cy="115526"/>
            </a:xfrm>
            <a:custGeom>
              <a:rect b="b" l="l" r="r" t="t"/>
              <a:pathLst>
                <a:path extrusionOk="0" h="2324" w="2459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ge503d0424e_1_1781"/>
            <p:cNvSpPr/>
            <p:nvPr/>
          </p:nvSpPr>
          <p:spPr>
            <a:xfrm>
              <a:off x="6113792" y="4267752"/>
              <a:ext cx="120547" cy="78691"/>
            </a:xfrm>
            <a:custGeom>
              <a:rect b="b" l="l" r="r" t="t"/>
              <a:pathLst>
                <a:path extrusionOk="0" h="1583" w="2425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ge503d0424e_1_1781"/>
            <p:cNvSpPr/>
            <p:nvPr/>
          </p:nvSpPr>
          <p:spPr>
            <a:xfrm>
              <a:off x="5658548" y="4369856"/>
              <a:ext cx="174084" cy="87092"/>
            </a:xfrm>
            <a:custGeom>
              <a:rect b="b" l="l" r="r" t="t"/>
              <a:pathLst>
                <a:path extrusionOk="0" h="1752" w="3502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ge503d0424e_1_1781"/>
            <p:cNvSpPr/>
            <p:nvPr/>
          </p:nvSpPr>
          <p:spPr>
            <a:xfrm>
              <a:off x="5986584" y="4289525"/>
              <a:ext cx="135609" cy="100464"/>
            </a:xfrm>
            <a:custGeom>
              <a:rect b="b" l="l" r="r" t="t"/>
              <a:pathLst>
                <a:path extrusionOk="0" h="2021" w="2728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ge503d0424e_1_1781"/>
            <p:cNvSpPr/>
            <p:nvPr/>
          </p:nvSpPr>
          <p:spPr>
            <a:xfrm>
              <a:off x="5645176" y="4466940"/>
              <a:ext cx="120547" cy="103794"/>
            </a:xfrm>
            <a:custGeom>
              <a:rect b="b" l="l" r="r" t="t"/>
              <a:pathLst>
                <a:path extrusionOk="0" h="2088" w="2425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ge503d0424e_1_1781"/>
            <p:cNvSpPr/>
            <p:nvPr/>
          </p:nvSpPr>
          <p:spPr>
            <a:xfrm>
              <a:off x="5866087" y="4324670"/>
              <a:ext cx="122187" cy="93753"/>
            </a:xfrm>
            <a:custGeom>
              <a:rect b="b" l="l" r="r" t="t"/>
              <a:pathLst>
                <a:path extrusionOk="0" h="1886" w="2458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ge503d0424e_1_1781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578" name="Google Shape;578;ge503d0424e_1_1781"/>
            <p:cNvSpPr/>
            <p:nvPr/>
          </p:nvSpPr>
          <p:spPr>
            <a:xfrm>
              <a:off x="6453510" y="2518805"/>
              <a:ext cx="227672" cy="334797"/>
            </a:xfrm>
            <a:custGeom>
              <a:rect b="b" l="l" r="r" t="t"/>
              <a:pathLst>
                <a:path extrusionOk="0" h="6735" w="458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ge503d0424e_1_1781"/>
            <p:cNvSpPr/>
            <p:nvPr/>
          </p:nvSpPr>
          <p:spPr>
            <a:xfrm>
              <a:off x="6123833" y="2363163"/>
              <a:ext cx="138939" cy="435161"/>
            </a:xfrm>
            <a:custGeom>
              <a:rect b="b" l="l" r="r" t="t"/>
              <a:pathLst>
                <a:path extrusionOk="0" h="8754" w="2795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ge503d0424e_1_1781"/>
            <p:cNvSpPr/>
            <p:nvPr/>
          </p:nvSpPr>
          <p:spPr>
            <a:xfrm>
              <a:off x="6354786" y="2451845"/>
              <a:ext cx="313024" cy="395045"/>
            </a:xfrm>
            <a:custGeom>
              <a:rect b="b" l="l" r="r" t="t"/>
              <a:pathLst>
                <a:path extrusionOk="0" h="7947" w="6297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ge503d0424e_1_1781"/>
            <p:cNvSpPr/>
            <p:nvPr/>
          </p:nvSpPr>
          <p:spPr>
            <a:xfrm>
              <a:off x="5892831" y="1685317"/>
              <a:ext cx="962386" cy="1166594"/>
            </a:xfrm>
            <a:custGeom>
              <a:rect b="b" l="l" r="r" t="t"/>
              <a:pathLst>
                <a:path extrusionOk="0" h="23468" w="1936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ge503d0424e_1_1781"/>
            <p:cNvSpPr/>
            <p:nvPr/>
          </p:nvSpPr>
          <p:spPr>
            <a:xfrm>
              <a:off x="5968142" y="2078623"/>
              <a:ext cx="50" cy="5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ge503d0424e_1_1781"/>
            <p:cNvSpPr/>
            <p:nvPr/>
          </p:nvSpPr>
          <p:spPr>
            <a:xfrm>
              <a:off x="6460221" y="2456866"/>
              <a:ext cx="394996" cy="518873"/>
            </a:xfrm>
            <a:custGeom>
              <a:rect b="b" l="l" r="r" t="t"/>
              <a:pathLst>
                <a:path extrusionOk="0" h="10438" w="7946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4" name="Google Shape;584;ge503d0424e_1_1781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585" name="Google Shape;585;ge503d0424e_1_1781"/>
            <p:cNvSpPr/>
            <p:nvPr/>
          </p:nvSpPr>
          <p:spPr>
            <a:xfrm>
              <a:off x="155601" y="768168"/>
              <a:ext cx="1151532" cy="525584"/>
            </a:xfrm>
            <a:custGeom>
              <a:rect b="b" l="l" r="r" t="t"/>
              <a:pathLst>
                <a:path extrusionOk="0" h="10573" w="23165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ge503d0424e_1_1781"/>
            <p:cNvSpPr/>
            <p:nvPr/>
          </p:nvSpPr>
          <p:spPr>
            <a:xfrm>
              <a:off x="528824" y="133868"/>
              <a:ext cx="425170" cy="400066"/>
            </a:xfrm>
            <a:custGeom>
              <a:rect b="b" l="l" r="r" t="t"/>
              <a:pathLst>
                <a:path extrusionOk="0" h="8048" w="8553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ge503d0424e_1_1781"/>
            <p:cNvSpPr/>
            <p:nvPr/>
          </p:nvSpPr>
          <p:spPr>
            <a:xfrm>
              <a:off x="498700" y="102054"/>
              <a:ext cx="1052758" cy="994200"/>
            </a:xfrm>
            <a:custGeom>
              <a:rect b="b" l="l" r="r" t="t"/>
              <a:pathLst>
                <a:path extrusionOk="0" h="20000" w="21178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588;ge503d0424e_1_1781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589" name="Google Shape;589;ge503d0424e_1_1781"/>
            <p:cNvSpPr/>
            <p:nvPr/>
          </p:nvSpPr>
          <p:spPr>
            <a:xfrm>
              <a:off x="23422" y="2476949"/>
              <a:ext cx="569080" cy="579122"/>
            </a:xfrm>
            <a:custGeom>
              <a:rect b="b" l="l" r="r" t="t"/>
              <a:pathLst>
                <a:path extrusionOk="0" h="11650" w="11448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ge503d0424e_1_1781"/>
            <p:cNvSpPr/>
            <p:nvPr/>
          </p:nvSpPr>
          <p:spPr>
            <a:xfrm>
              <a:off x="-41" y="2235955"/>
              <a:ext cx="855310" cy="1044407"/>
            </a:xfrm>
            <a:custGeom>
              <a:rect b="b" l="l" r="r" t="t"/>
              <a:pathLst>
                <a:path extrusionOk="0" h="21010" w="17206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ge503d0424e_1_1781"/>
            <p:cNvSpPr/>
            <p:nvPr/>
          </p:nvSpPr>
          <p:spPr>
            <a:xfrm>
              <a:off x="-41" y="2426742"/>
              <a:ext cx="805103" cy="684556"/>
            </a:xfrm>
            <a:custGeom>
              <a:rect b="b" l="l" r="r" t="t"/>
              <a:pathLst>
                <a:path extrusionOk="0" h="13771" w="16196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2" name="Google Shape;592;ge503d0424e_1_1781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593" name="Google Shape;593;ge503d0424e_1_1781"/>
            <p:cNvSpPr/>
            <p:nvPr/>
          </p:nvSpPr>
          <p:spPr>
            <a:xfrm>
              <a:off x="4348093" y="788251"/>
              <a:ext cx="13422" cy="28534"/>
            </a:xfrm>
            <a:custGeom>
              <a:rect b="b" l="l" r="r" t="t"/>
              <a:pathLst>
                <a:path extrusionOk="0" h="574" w="27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ge503d0424e_1_1781"/>
            <p:cNvSpPr/>
            <p:nvPr/>
          </p:nvSpPr>
          <p:spPr>
            <a:xfrm>
              <a:off x="4331341" y="830106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ge503d0424e_1_1781"/>
            <p:cNvSpPr/>
            <p:nvPr/>
          </p:nvSpPr>
          <p:spPr>
            <a:xfrm>
              <a:off x="4363155" y="741374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ge503d0424e_1_1781"/>
            <p:cNvSpPr/>
            <p:nvPr/>
          </p:nvSpPr>
          <p:spPr>
            <a:xfrm>
              <a:off x="4376527" y="699568"/>
              <a:ext cx="16802" cy="26794"/>
            </a:xfrm>
            <a:custGeom>
              <a:rect b="b" l="l" r="r" t="t"/>
              <a:pathLst>
                <a:path extrusionOk="0" h="539" w="338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ge503d0424e_1_1781"/>
            <p:cNvSpPr/>
            <p:nvPr/>
          </p:nvSpPr>
          <p:spPr>
            <a:xfrm>
              <a:off x="4394920" y="662733"/>
              <a:ext cx="15112" cy="23463"/>
            </a:xfrm>
            <a:custGeom>
              <a:rect b="b" l="l" r="r" t="t"/>
              <a:pathLst>
                <a:path extrusionOk="0" h="472" w="304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ge503d0424e_1_1781"/>
            <p:cNvSpPr/>
            <p:nvPr/>
          </p:nvSpPr>
          <p:spPr>
            <a:xfrm>
              <a:off x="3626751" y="592443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ge503d0424e_1_1781"/>
            <p:cNvSpPr/>
            <p:nvPr/>
          </p:nvSpPr>
          <p:spPr>
            <a:xfrm>
              <a:off x="3645144" y="537215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ge503d0424e_1_1781"/>
            <p:cNvSpPr/>
            <p:nvPr/>
          </p:nvSpPr>
          <p:spPr>
            <a:xfrm>
              <a:off x="3554771" y="56867"/>
              <a:ext cx="1032676" cy="866992"/>
            </a:xfrm>
            <a:custGeom>
              <a:rect b="b" l="l" r="r" t="t"/>
              <a:pathLst>
                <a:path extrusionOk="0" h="17441" w="20774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ge503d0424e_1_1781"/>
            <p:cNvSpPr/>
            <p:nvPr/>
          </p:nvSpPr>
          <p:spPr>
            <a:xfrm>
              <a:off x="3661896" y="492029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ge503d0424e_1_1781"/>
            <p:cNvSpPr/>
            <p:nvPr/>
          </p:nvSpPr>
          <p:spPr>
            <a:xfrm>
              <a:off x="3606668" y="635939"/>
              <a:ext cx="16802" cy="26843"/>
            </a:xfrm>
            <a:custGeom>
              <a:rect b="b" l="l" r="r" t="t"/>
              <a:pathLst>
                <a:path extrusionOk="0" h="540" w="338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ge503d0424e_1_1781"/>
            <p:cNvSpPr/>
            <p:nvPr/>
          </p:nvSpPr>
          <p:spPr>
            <a:xfrm>
              <a:off x="3799145" y="306262"/>
              <a:ext cx="36835" cy="15112"/>
            </a:xfrm>
            <a:custGeom>
              <a:rect b="b" l="l" r="r" t="t"/>
              <a:pathLst>
                <a:path extrusionOk="0" h="304" w="741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ge503d0424e_1_1781"/>
            <p:cNvSpPr/>
            <p:nvPr/>
          </p:nvSpPr>
          <p:spPr>
            <a:xfrm>
              <a:off x="3857704" y="322965"/>
              <a:ext cx="41906" cy="15112"/>
            </a:xfrm>
            <a:custGeom>
              <a:rect b="b" l="l" r="r" t="t"/>
              <a:pathLst>
                <a:path extrusionOk="0" h="304" w="843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ge503d0424e_1_1781"/>
            <p:cNvSpPr/>
            <p:nvPr/>
          </p:nvSpPr>
          <p:spPr>
            <a:xfrm>
              <a:off x="3683669" y="399966"/>
              <a:ext cx="18442" cy="28534"/>
            </a:xfrm>
            <a:custGeom>
              <a:rect b="b" l="l" r="r" t="t"/>
              <a:pathLst>
                <a:path extrusionOk="0" h="574" w="371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ge503d0424e_1_1781"/>
            <p:cNvSpPr/>
            <p:nvPr/>
          </p:nvSpPr>
          <p:spPr>
            <a:xfrm>
              <a:off x="3676958" y="446842"/>
              <a:ext cx="11781" cy="30174"/>
            </a:xfrm>
            <a:custGeom>
              <a:rect b="b" l="l" r="r" t="t"/>
              <a:pathLst>
                <a:path extrusionOk="0" h="607" w="237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ge503d0424e_1_1781"/>
            <p:cNvSpPr/>
            <p:nvPr/>
          </p:nvSpPr>
          <p:spPr>
            <a:xfrm>
              <a:off x="3697041" y="354779"/>
              <a:ext cx="16802" cy="31864"/>
            </a:xfrm>
            <a:custGeom>
              <a:rect b="b" l="l" r="r" t="t"/>
              <a:pathLst>
                <a:path extrusionOk="0" h="641" w="338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ge503d0424e_1_1781"/>
            <p:cNvSpPr/>
            <p:nvPr/>
          </p:nvSpPr>
          <p:spPr>
            <a:xfrm>
              <a:off x="3752269" y="294531"/>
              <a:ext cx="33505" cy="13422"/>
            </a:xfrm>
            <a:custGeom>
              <a:rect b="b" l="l" r="r" t="t"/>
              <a:pathLst>
                <a:path extrusionOk="0" h="270" w="674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ge503d0424e_1_1781"/>
            <p:cNvSpPr/>
            <p:nvPr/>
          </p:nvSpPr>
          <p:spPr>
            <a:xfrm>
              <a:off x="4423403" y="572360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ge503d0424e_1_1781"/>
            <p:cNvSpPr/>
            <p:nvPr/>
          </p:nvSpPr>
          <p:spPr>
            <a:xfrm>
              <a:off x="4455218" y="451863"/>
              <a:ext cx="13422" cy="30174"/>
            </a:xfrm>
            <a:custGeom>
              <a:rect b="b" l="l" r="r" t="t"/>
              <a:pathLst>
                <a:path extrusionOk="0" h="607" w="27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ge503d0424e_1_1781"/>
            <p:cNvSpPr/>
            <p:nvPr/>
          </p:nvSpPr>
          <p:spPr>
            <a:xfrm>
              <a:off x="4470280" y="411697"/>
              <a:ext cx="16752" cy="23463"/>
            </a:xfrm>
            <a:custGeom>
              <a:rect b="b" l="l" r="r" t="t"/>
              <a:pathLst>
                <a:path extrusionOk="0" h="472" w="337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ge503d0424e_1_1781"/>
            <p:cNvSpPr/>
            <p:nvPr/>
          </p:nvSpPr>
          <p:spPr>
            <a:xfrm>
              <a:off x="4425094" y="488698"/>
              <a:ext cx="33505" cy="10091"/>
            </a:xfrm>
            <a:custGeom>
              <a:rect b="b" l="l" r="r" t="t"/>
              <a:pathLst>
                <a:path extrusionOk="0" h="203" w="674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ge503d0424e_1_1781"/>
            <p:cNvSpPr/>
            <p:nvPr/>
          </p:nvSpPr>
          <p:spPr>
            <a:xfrm>
              <a:off x="4344713" y="458574"/>
              <a:ext cx="23513" cy="13422"/>
            </a:xfrm>
            <a:custGeom>
              <a:rect b="b" l="l" r="r" t="t"/>
              <a:pathLst>
                <a:path extrusionOk="0" h="270" w="473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ge503d0424e_1_1781"/>
            <p:cNvSpPr/>
            <p:nvPr/>
          </p:nvSpPr>
          <p:spPr>
            <a:xfrm>
              <a:off x="4381548" y="471946"/>
              <a:ext cx="30174" cy="10091"/>
            </a:xfrm>
            <a:custGeom>
              <a:rect b="b" l="l" r="r" t="t"/>
              <a:pathLst>
                <a:path extrusionOk="0" h="203" w="607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ge503d0424e_1_1781"/>
            <p:cNvSpPr/>
            <p:nvPr/>
          </p:nvSpPr>
          <p:spPr>
            <a:xfrm>
              <a:off x="4486983" y="333006"/>
              <a:ext cx="13471" cy="25153"/>
            </a:xfrm>
            <a:custGeom>
              <a:rect b="b" l="l" r="r" t="t"/>
              <a:pathLst>
                <a:path extrusionOk="0" h="506" w="271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ge503d0424e_1_1781"/>
            <p:cNvSpPr/>
            <p:nvPr/>
          </p:nvSpPr>
          <p:spPr>
            <a:xfrm>
              <a:off x="4408341" y="615856"/>
              <a:ext cx="15112" cy="28534"/>
            </a:xfrm>
            <a:custGeom>
              <a:rect b="b" l="l" r="r" t="t"/>
              <a:pathLst>
                <a:path extrusionOk="0" h="574" w="304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ge503d0424e_1_1781"/>
            <p:cNvSpPr/>
            <p:nvPr/>
          </p:nvSpPr>
          <p:spPr>
            <a:xfrm>
              <a:off x="4294505" y="445152"/>
              <a:ext cx="31864" cy="10091"/>
            </a:xfrm>
            <a:custGeom>
              <a:rect b="b" l="l" r="r" t="t"/>
              <a:pathLst>
                <a:path extrusionOk="0" h="203" w="641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e503d0424e_1_1781"/>
            <p:cNvSpPr/>
            <p:nvPr/>
          </p:nvSpPr>
          <p:spPr>
            <a:xfrm>
              <a:off x="4478631" y="366511"/>
              <a:ext cx="16802" cy="30174"/>
            </a:xfrm>
            <a:custGeom>
              <a:rect b="b" l="l" r="r" t="t"/>
              <a:pathLst>
                <a:path extrusionOk="0" h="607" w="338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e503d0424e_1_1781"/>
            <p:cNvSpPr/>
            <p:nvPr/>
          </p:nvSpPr>
          <p:spPr>
            <a:xfrm>
              <a:off x="3958118" y="348068"/>
              <a:ext cx="28484" cy="10091"/>
            </a:xfrm>
            <a:custGeom>
              <a:rect b="b" l="l" r="r" t="t"/>
              <a:pathLst>
                <a:path extrusionOk="0" h="203" w="573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ge503d0424e_1_1781"/>
            <p:cNvSpPr/>
            <p:nvPr/>
          </p:nvSpPr>
          <p:spPr>
            <a:xfrm>
              <a:off x="3747248" y="240993"/>
              <a:ext cx="8401" cy="28484"/>
            </a:xfrm>
            <a:custGeom>
              <a:rect b="b" l="l" r="r" t="t"/>
              <a:pathLst>
                <a:path extrusionOk="0" h="573" w="169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ge503d0424e_1_1781"/>
            <p:cNvSpPr/>
            <p:nvPr/>
          </p:nvSpPr>
          <p:spPr>
            <a:xfrm>
              <a:off x="3912931" y="333006"/>
              <a:ext cx="31864" cy="18492"/>
            </a:xfrm>
            <a:custGeom>
              <a:rect b="b" l="l" r="r" t="t"/>
              <a:pathLst>
                <a:path extrusionOk="0" h="372" w="641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ge503d0424e_1_1781"/>
            <p:cNvSpPr/>
            <p:nvPr/>
          </p:nvSpPr>
          <p:spPr>
            <a:xfrm>
              <a:off x="3753959" y="184075"/>
              <a:ext cx="16752" cy="45236"/>
            </a:xfrm>
            <a:custGeom>
              <a:rect b="b" l="l" r="r" t="t"/>
              <a:pathLst>
                <a:path extrusionOk="0" h="910" w="337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ge503d0424e_1_1781"/>
            <p:cNvSpPr/>
            <p:nvPr/>
          </p:nvSpPr>
          <p:spPr>
            <a:xfrm>
              <a:off x="3999974" y="359800"/>
              <a:ext cx="30174" cy="8401"/>
            </a:xfrm>
            <a:custGeom>
              <a:rect b="b" l="l" r="r" t="t"/>
              <a:pathLst>
                <a:path extrusionOk="0" h="169" w="607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ge503d0424e_1_1781"/>
            <p:cNvSpPr/>
            <p:nvPr/>
          </p:nvSpPr>
          <p:spPr>
            <a:xfrm>
              <a:off x="3770661" y="125517"/>
              <a:ext cx="20133" cy="35195"/>
            </a:xfrm>
            <a:custGeom>
              <a:rect b="b" l="l" r="r" t="t"/>
              <a:pathLst>
                <a:path extrusionOk="0" h="708" w="405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ge503d0424e_1_1781"/>
            <p:cNvSpPr/>
            <p:nvPr/>
          </p:nvSpPr>
          <p:spPr>
            <a:xfrm>
              <a:off x="4043470" y="371532"/>
              <a:ext cx="41906" cy="16752"/>
            </a:xfrm>
            <a:custGeom>
              <a:rect b="b" l="l" r="r" t="t"/>
              <a:pathLst>
                <a:path extrusionOk="0" h="337" w="843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ge503d0424e_1_1781"/>
            <p:cNvSpPr/>
            <p:nvPr/>
          </p:nvSpPr>
          <p:spPr>
            <a:xfrm>
              <a:off x="4190761" y="413387"/>
              <a:ext cx="30174" cy="13422"/>
            </a:xfrm>
            <a:custGeom>
              <a:rect b="b" l="l" r="r" t="t"/>
              <a:pathLst>
                <a:path extrusionOk="0" h="270" w="607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ge503d0424e_1_1781"/>
            <p:cNvSpPr/>
            <p:nvPr/>
          </p:nvSpPr>
          <p:spPr>
            <a:xfrm>
              <a:off x="4230926" y="426759"/>
              <a:ext cx="43546" cy="13422"/>
            </a:xfrm>
            <a:custGeom>
              <a:rect b="b" l="l" r="r" t="t"/>
              <a:pathLst>
                <a:path extrusionOk="0" h="270" w="876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ge503d0424e_1_1781"/>
            <p:cNvSpPr/>
            <p:nvPr/>
          </p:nvSpPr>
          <p:spPr>
            <a:xfrm>
              <a:off x="4143884" y="398276"/>
              <a:ext cx="35195" cy="13471"/>
            </a:xfrm>
            <a:custGeom>
              <a:rect b="b" l="l" r="r" t="t"/>
              <a:pathLst>
                <a:path extrusionOk="0" h="271" w="708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ge503d0424e_1_1781"/>
            <p:cNvSpPr/>
            <p:nvPr/>
          </p:nvSpPr>
          <p:spPr>
            <a:xfrm>
              <a:off x="4097057" y="383213"/>
              <a:ext cx="36835" cy="13471"/>
            </a:xfrm>
            <a:custGeom>
              <a:rect b="b" l="l" r="r" t="t"/>
              <a:pathLst>
                <a:path extrusionOk="0" h="271" w="741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0" name="Google Shape;630;ge503d0424e_1_1781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631" name="Google Shape;631;ge503d0424e_1_1781"/>
            <p:cNvSpPr/>
            <p:nvPr/>
          </p:nvSpPr>
          <p:spPr>
            <a:xfrm>
              <a:off x="2108757" y="3363974"/>
              <a:ext cx="2639352" cy="629329"/>
            </a:xfrm>
            <a:custGeom>
              <a:rect b="b" l="l" r="r" t="t"/>
              <a:pathLst>
                <a:path extrusionOk="0" h="12660" w="53095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ge503d0424e_1_1781"/>
            <p:cNvSpPr/>
            <p:nvPr/>
          </p:nvSpPr>
          <p:spPr>
            <a:xfrm>
              <a:off x="3417522" y="3312127"/>
              <a:ext cx="30174" cy="30174"/>
            </a:xfrm>
            <a:custGeom>
              <a:rect b="b" l="l" r="r" t="t"/>
              <a:pathLst>
                <a:path extrusionOk="0" h="607" w="607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ge503d0424e_1_1781"/>
            <p:cNvSpPr/>
            <p:nvPr/>
          </p:nvSpPr>
          <p:spPr>
            <a:xfrm>
              <a:off x="2599146" y="4053551"/>
              <a:ext cx="1665285" cy="15112"/>
            </a:xfrm>
            <a:custGeom>
              <a:rect b="b" l="l" r="r" t="t"/>
              <a:pathLst>
                <a:path extrusionOk="0" h="304" w="3350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ge503d0424e_1_1781"/>
            <p:cNvSpPr/>
            <p:nvPr/>
          </p:nvSpPr>
          <p:spPr>
            <a:xfrm>
              <a:off x="3020885" y="5056053"/>
              <a:ext cx="856951" cy="85402"/>
            </a:xfrm>
            <a:custGeom>
              <a:rect b="b" l="l" r="r" t="t"/>
              <a:pathLst>
                <a:path extrusionOk="0" h="1718" w="17239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ge503d0424e_1_1781"/>
            <p:cNvSpPr/>
            <p:nvPr/>
          </p:nvSpPr>
          <p:spPr>
            <a:xfrm>
              <a:off x="1456015" y="4207503"/>
              <a:ext cx="649461" cy="933951"/>
            </a:xfrm>
            <a:custGeom>
              <a:rect b="b" l="l" r="r" t="t"/>
              <a:pathLst>
                <a:path extrusionOk="0" h="18788" w="13065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ge503d0424e_1_1781"/>
            <p:cNvSpPr/>
            <p:nvPr/>
          </p:nvSpPr>
          <p:spPr>
            <a:xfrm>
              <a:off x="1979908" y="3236816"/>
              <a:ext cx="2925533" cy="30174"/>
            </a:xfrm>
            <a:custGeom>
              <a:rect b="b" l="l" r="r" t="t"/>
              <a:pathLst>
                <a:path extrusionOk="0" h="607" w="58852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ge503d0424e_1_1781"/>
            <p:cNvSpPr/>
            <p:nvPr/>
          </p:nvSpPr>
          <p:spPr>
            <a:xfrm>
              <a:off x="1410828" y="5004156"/>
              <a:ext cx="257796" cy="137299"/>
            </a:xfrm>
            <a:custGeom>
              <a:rect b="b" l="l" r="r" t="t"/>
              <a:pathLst>
                <a:path extrusionOk="0" h="2762" w="5186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ge503d0424e_1_1781"/>
            <p:cNvSpPr/>
            <p:nvPr/>
          </p:nvSpPr>
          <p:spPr>
            <a:xfrm>
              <a:off x="3536378" y="4478621"/>
              <a:ext cx="41856" cy="35195"/>
            </a:xfrm>
            <a:custGeom>
              <a:rect b="b" l="l" r="r" t="t"/>
              <a:pathLst>
                <a:path extrusionOk="0" h="708" w="842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ge503d0424e_1_1781"/>
            <p:cNvSpPr/>
            <p:nvPr/>
          </p:nvSpPr>
          <p:spPr>
            <a:xfrm>
              <a:off x="3492832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ge503d0424e_1_1781"/>
            <p:cNvSpPr/>
            <p:nvPr/>
          </p:nvSpPr>
          <p:spPr>
            <a:xfrm>
              <a:off x="3559792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ge503d0424e_1_1781"/>
            <p:cNvSpPr/>
            <p:nvPr/>
          </p:nvSpPr>
          <p:spPr>
            <a:xfrm>
              <a:off x="3499543" y="4756451"/>
              <a:ext cx="38525" cy="33505"/>
            </a:xfrm>
            <a:custGeom>
              <a:rect b="b" l="l" r="r" t="t"/>
              <a:pathLst>
                <a:path extrusionOk="0" h="674" w="775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ge503d0424e_1_1781"/>
            <p:cNvSpPr/>
            <p:nvPr/>
          </p:nvSpPr>
          <p:spPr>
            <a:xfrm>
              <a:off x="3452667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ge503d0424e_1_1781"/>
            <p:cNvSpPr/>
            <p:nvPr/>
          </p:nvSpPr>
          <p:spPr>
            <a:xfrm>
              <a:off x="3566502" y="4614181"/>
              <a:ext cx="28484" cy="40215"/>
            </a:xfrm>
            <a:custGeom>
              <a:rect b="b" l="l" r="r" t="t"/>
              <a:pathLst>
                <a:path extrusionOk="0" h="809" w="573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ge503d0424e_1_1781"/>
            <p:cNvSpPr/>
            <p:nvPr/>
          </p:nvSpPr>
          <p:spPr>
            <a:xfrm>
              <a:off x="3345591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ge503d0424e_1_1781"/>
            <p:cNvSpPr/>
            <p:nvPr/>
          </p:nvSpPr>
          <p:spPr>
            <a:xfrm>
              <a:off x="3350612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ge503d0424e_1_1781"/>
            <p:cNvSpPr/>
            <p:nvPr/>
          </p:nvSpPr>
          <p:spPr>
            <a:xfrm>
              <a:off x="3375715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ge503d0424e_1_1781"/>
            <p:cNvSpPr/>
            <p:nvPr/>
          </p:nvSpPr>
          <p:spPr>
            <a:xfrm>
              <a:off x="3429253" y="4620892"/>
              <a:ext cx="40215" cy="38525"/>
            </a:xfrm>
            <a:custGeom>
              <a:rect b="b" l="l" r="r" t="t"/>
              <a:pathLst>
                <a:path extrusionOk="0" h="775" w="809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ge503d0424e_1_1781"/>
            <p:cNvSpPr/>
            <p:nvPr/>
          </p:nvSpPr>
          <p:spPr>
            <a:xfrm>
              <a:off x="3278632" y="4614181"/>
              <a:ext cx="50257" cy="48616"/>
            </a:xfrm>
            <a:custGeom>
              <a:rect b="b" l="l" r="r" t="t"/>
              <a:pathLst>
                <a:path extrusionOk="0" h="978" w="1011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ge503d0424e_1_1781"/>
            <p:cNvSpPr/>
            <p:nvPr/>
          </p:nvSpPr>
          <p:spPr>
            <a:xfrm>
              <a:off x="341588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ge503d0424e_1_1781"/>
            <p:cNvSpPr/>
            <p:nvPr/>
          </p:nvSpPr>
          <p:spPr>
            <a:xfrm>
              <a:off x="3467729" y="4358124"/>
              <a:ext cx="23513" cy="36885"/>
            </a:xfrm>
            <a:custGeom>
              <a:rect b="b" l="l" r="r" t="t"/>
              <a:pathLst>
                <a:path extrusionOk="0" h="742" w="473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ge503d0424e_1_1781"/>
            <p:cNvSpPr/>
            <p:nvPr/>
          </p:nvSpPr>
          <p:spPr>
            <a:xfrm>
              <a:off x="3402459" y="4476981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ge503d0424e_1_1781"/>
            <p:cNvSpPr/>
            <p:nvPr/>
          </p:nvSpPr>
          <p:spPr>
            <a:xfrm>
              <a:off x="3325508" y="4358124"/>
              <a:ext cx="28484" cy="36885"/>
            </a:xfrm>
            <a:custGeom>
              <a:rect b="b" l="l" r="r" t="t"/>
              <a:pathLst>
                <a:path extrusionOk="0" h="742" w="573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ge503d0424e_1_1781"/>
            <p:cNvSpPr/>
            <p:nvPr/>
          </p:nvSpPr>
          <p:spPr>
            <a:xfrm>
              <a:off x="3307066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ge503d0424e_1_1781"/>
            <p:cNvSpPr/>
            <p:nvPr/>
          </p:nvSpPr>
          <p:spPr>
            <a:xfrm>
              <a:off x="3521316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ge503d0424e_1_1781"/>
            <p:cNvSpPr/>
            <p:nvPr/>
          </p:nvSpPr>
          <p:spPr>
            <a:xfrm>
              <a:off x="3451026" y="4190751"/>
              <a:ext cx="137249" cy="93803"/>
            </a:xfrm>
            <a:custGeom>
              <a:rect b="b" l="l" r="r" t="t"/>
              <a:pathLst>
                <a:path extrusionOk="0" h="1887" w="2761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ge503d0424e_1_1781"/>
            <p:cNvSpPr/>
            <p:nvPr/>
          </p:nvSpPr>
          <p:spPr>
            <a:xfrm>
              <a:off x="3616710" y="4358124"/>
              <a:ext cx="23463" cy="40215"/>
            </a:xfrm>
            <a:custGeom>
              <a:rect b="b" l="l" r="r" t="t"/>
              <a:pathLst>
                <a:path extrusionOk="0" h="809" w="472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ge503d0424e_1_1781"/>
            <p:cNvSpPr/>
            <p:nvPr/>
          </p:nvSpPr>
          <p:spPr>
            <a:xfrm>
              <a:off x="3686999" y="4476981"/>
              <a:ext cx="11781" cy="35195"/>
            </a:xfrm>
            <a:custGeom>
              <a:rect b="b" l="l" r="r" t="t"/>
              <a:pathLst>
                <a:path extrusionOk="0" h="708" w="237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ge503d0424e_1_1781"/>
            <p:cNvSpPr/>
            <p:nvPr/>
          </p:nvSpPr>
          <p:spPr>
            <a:xfrm>
              <a:off x="3757289" y="4356434"/>
              <a:ext cx="31864" cy="35195"/>
            </a:xfrm>
            <a:custGeom>
              <a:rect b="b" l="l" r="r" t="t"/>
              <a:pathLst>
                <a:path extrusionOk="0" h="708" w="641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ge503d0424e_1_1781"/>
            <p:cNvSpPr/>
            <p:nvPr/>
          </p:nvSpPr>
          <p:spPr>
            <a:xfrm>
              <a:off x="3569833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ge503d0424e_1_1781"/>
            <p:cNvSpPr/>
            <p:nvPr/>
          </p:nvSpPr>
          <p:spPr>
            <a:xfrm>
              <a:off x="3024216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ge503d0424e_1_1781"/>
            <p:cNvSpPr/>
            <p:nvPr/>
          </p:nvSpPr>
          <p:spPr>
            <a:xfrm>
              <a:off x="3636792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ge503d0424e_1_1781"/>
            <p:cNvSpPr/>
            <p:nvPr/>
          </p:nvSpPr>
          <p:spPr>
            <a:xfrm>
              <a:off x="3350612" y="474974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ge503d0424e_1_1781"/>
            <p:cNvSpPr/>
            <p:nvPr/>
          </p:nvSpPr>
          <p:spPr>
            <a:xfrm>
              <a:off x="370206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ge503d0424e_1_1781"/>
            <p:cNvSpPr/>
            <p:nvPr/>
          </p:nvSpPr>
          <p:spPr>
            <a:xfrm>
              <a:off x="3310446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ge503d0424e_1_1781"/>
            <p:cNvSpPr/>
            <p:nvPr/>
          </p:nvSpPr>
          <p:spPr>
            <a:xfrm>
              <a:off x="3166486" y="470957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ge503d0424e_1_1781"/>
            <p:cNvSpPr/>
            <p:nvPr/>
          </p:nvSpPr>
          <p:spPr>
            <a:xfrm>
              <a:off x="3216693" y="4751430"/>
              <a:ext cx="36885" cy="33505"/>
            </a:xfrm>
            <a:custGeom>
              <a:rect b="b" l="l" r="r" t="t"/>
              <a:pathLst>
                <a:path extrusionOk="0" h="674" w="742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ge503d0424e_1_1781"/>
            <p:cNvSpPr/>
            <p:nvPr/>
          </p:nvSpPr>
          <p:spPr>
            <a:xfrm>
              <a:off x="3745558" y="4851844"/>
              <a:ext cx="138989" cy="16802"/>
            </a:xfrm>
            <a:custGeom>
              <a:rect b="b" l="l" r="r" t="t"/>
              <a:pathLst>
                <a:path extrusionOk="0" h="338" w="2796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ge503d0424e_1_1781"/>
            <p:cNvSpPr/>
            <p:nvPr/>
          </p:nvSpPr>
          <p:spPr>
            <a:xfrm>
              <a:off x="4061912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ge503d0424e_1_1781"/>
            <p:cNvSpPr/>
            <p:nvPr/>
          </p:nvSpPr>
          <p:spPr>
            <a:xfrm>
              <a:off x="3235136" y="4570684"/>
              <a:ext cx="115526" cy="123877"/>
            </a:xfrm>
            <a:custGeom>
              <a:rect b="b" l="l" r="r" t="t"/>
              <a:pathLst>
                <a:path extrusionOk="0" h="2492" w="2324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ge503d0424e_1_1781"/>
            <p:cNvSpPr/>
            <p:nvPr/>
          </p:nvSpPr>
          <p:spPr>
            <a:xfrm>
              <a:off x="3988242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ge503d0424e_1_1781"/>
            <p:cNvSpPr/>
            <p:nvPr/>
          </p:nvSpPr>
          <p:spPr>
            <a:xfrm>
              <a:off x="3845972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ge503d0424e_1_1781"/>
            <p:cNvSpPr/>
            <p:nvPr/>
          </p:nvSpPr>
          <p:spPr>
            <a:xfrm>
              <a:off x="3064382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ge503d0424e_1_1781"/>
            <p:cNvSpPr/>
            <p:nvPr/>
          </p:nvSpPr>
          <p:spPr>
            <a:xfrm>
              <a:off x="3206652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ge503d0424e_1_1781"/>
            <p:cNvSpPr/>
            <p:nvPr/>
          </p:nvSpPr>
          <p:spPr>
            <a:xfrm>
              <a:off x="3089485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ge503d0424e_1_1781"/>
            <p:cNvSpPr/>
            <p:nvPr/>
          </p:nvSpPr>
          <p:spPr>
            <a:xfrm>
              <a:off x="3251838" y="4476981"/>
              <a:ext cx="43596" cy="35195"/>
            </a:xfrm>
            <a:custGeom>
              <a:rect b="b" l="l" r="r" t="t"/>
              <a:pathLst>
                <a:path extrusionOk="0" h="708" w="877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ge503d0424e_1_1781"/>
            <p:cNvSpPr/>
            <p:nvPr/>
          </p:nvSpPr>
          <p:spPr>
            <a:xfrm>
              <a:off x="3034257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ge503d0424e_1_1781"/>
            <p:cNvSpPr/>
            <p:nvPr/>
          </p:nvSpPr>
          <p:spPr>
            <a:xfrm>
              <a:off x="3139692" y="4614181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ge503d0424e_1_1781"/>
            <p:cNvSpPr/>
            <p:nvPr/>
          </p:nvSpPr>
          <p:spPr>
            <a:xfrm>
              <a:off x="3271921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ge503d0424e_1_1781"/>
            <p:cNvSpPr/>
            <p:nvPr/>
          </p:nvSpPr>
          <p:spPr>
            <a:xfrm>
              <a:off x="3072783" y="4754761"/>
              <a:ext cx="33505" cy="31864"/>
            </a:xfrm>
            <a:custGeom>
              <a:rect b="b" l="l" r="r" t="t"/>
              <a:pathLst>
                <a:path extrusionOk="0" h="641" w="674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ge503d0424e_1_1781"/>
            <p:cNvSpPr/>
            <p:nvPr/>
          </p:nvSpPr>
          <p:spPr>
            <a:xfrm>
              <a:off x="3074423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ge503d0424e_1_1781"/>
            <p:cNvSpPr/>
            <p:nvPr/>
          </p:nvSpPr>
          <p:spPr>
            <a:xfrm>
              <a:off x="3116279" y="447529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ge503d0424e_1_1781"/>
            <p:cNvSpPr/>
            <p:nvPr/>
          </p:nvSpPr>
          <p:spPr>
            <a:xfrm>
              <a:off x="3633462" y="4751430"/>
              <a:ext cx="46877" cy="41906"/>
            </a:xfrm>
            <a:custGeom>
              <a:rect b="b" l="l" r="r" t="t"/>
              <a:pathLst>
                <a:path extrusionOk="0" h="843" w="943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ge503d0424e_1_1781"/>
            <p:cNvSpPr/>
            <p:nvPr/>
          </p:nvSpPr>
          <p:spPr>
            <a:xfrm>
              <a:off x="2990761" y="4610850"/>
              <a:ext cx="38525" cy="53587"/>
            </a:xfrm>
            <a:custGeom>
              <a:rect b="b" l="l" r="r" t="t"/>
              <a:pathLst>
                <a:path extrusionOk="0" h="1078" w="775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ge503d0424e_1_1781"/>
            <p:cNvSpPr/>
            <p:nvPr/>
          </p:nvSpPr>
          <p:spPr>
            <a:xfrm>
              <a:off x="2736345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ge503d0424e_1_1781"/>
            <p:cNvSpPr/>
            <p:nvPr/>
          </p:nvSpPr>
          <p:spPr>
            <a:xfrm>
              <a:off x="359662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ge503d0424e_1_1781"/>
            <p:cNvSpPr/>
            <p:nvPr/>
          </p:nvSpPr>
          <p:spPr>
            <a:xfrm>
              <a:off x="2948905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ge503d0424e_1_1781"/>
            <p:cNvSpPr/>
            <p:nvPr/>
          </p:nvSpPr>
          <p:spPr>
            <a:xfrm>
              <a:off x="2784912" y="475143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ge503d0424e_1_1781"/>
            <p:cNvSpPr/>
            <p:nvPr/>
          </p:nvSpPr>
          <p:spPr>
            <a:xfrm>
              <a:off x="2413380" y="4709574"/>
              <a:ext cx="162353" cy="133968"/>
            </a:xfrm>
            <a:custGeom>
              <a:rect b="b" l="l" r="r" t="t"/>
              <a:pathLst>
                <a:path extrusionOk="0" h="2695" w="3266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ge503d0424e_1_1781"/>
            <p:cNvSpPr/>
            <p:nvPr/>
          </p:nvSpPr>
          <p:spPr>
            <a:xfrm>
              <a:off x="2415020" y="4568994"/>
              <a:ext cx="232693" cy="130588"/>
            </a:xfrm>
            <a:custGeom>
              <a:rect b="b" l="l" r="r" t="t"/>
              <a:pathLst>
                <a:path extrusionOk="0" h="2627" w="4681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ge503d0424e_1_1781"/>
            <p:cNvSpPr/>
            <p:nvPr/>
          </p:nvSpPr>
          <p:spPr>
            <a:xfrm>
              <a:off x="2555600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ge503d0424e_1_1781"/>
            <p:cNvSpPr/>
            <p:nvPr/>
          </p:nvSpPr>
          <p:spPr>
            <a:xfrm>
              <a:off x="2594125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ge503d0424e_1_1781"/>
            <p:cNvSpPr/>
            <p:nvPr/>
          </p:nvSpPr>
          <p:spPr>
            <a:xfrm>
              <a:off x="2696180" y="4851844"/>
              <a:ext cx="127258" cy="142320"/>
            </a:xfrm>
            <a:custGeom>
              <a:rect b="b" l="l" r="r" t="t"/>
              <a:pathLst>
                <a:path extrusionOk="0" h="2863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ge503d0424e_1_1781"/>
            <p:cNvSpPr/>
            <p:nvPr/>
          </p:nvSpPr>
          <p:spPr>
            <a:xfrm>
              <a:off x="3740537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ge503d0424e_1_1781"/>
            <p:cNvSpPr/>
            <p:nvPr/>
          </p:nvSpPr>
          <p:spPr>
            <a:xfrm>
              <a:off x="3902890" y="4863576"/>
              <a:ext cx="15112" cy="135609"/>
            </a:xfrm>
            <a:custGeom>
              <a:rect b="b" l="l" r="r" t="t"/>
              <a:pathLst>
                <a:path extrusionOk="0" h="2728" w="304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ge503d0424e_1_1781"/>
            <p:cNvSpPr/>
            <p:nvPr/>
          </p:nvSpPr>
          <p:spPr>
            <a:xfrm>
              <a:off x="4113760" y="4942217"/>
              <a:ext cx="23513" cy="35195"/>
            </a:xfrm>
            <a:custGeom>
              <a:rect b="b" l="l" r="r" t="t"/>
              <a:pathLst>
                <a:path extrusionOk="0" h="708" w="473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ge503d0424e_1_1781"/>
            <p:cNvSpPr/>
            <p:nvPr/>
          </p:nvSpPr>
          <p:spPr>
            <a:xfrm>
              <a:off x="4065243" y="4915473"/>
              <a:ext cx="128898" cy="87042"/>
            </a:xfrm>
            <a:custGeom>
              <a:rect b="b" l="l" r="r" t="t"/>
              <a:pathLst>
                <a:path extrusionOk="0" h="1751" w="2593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ge503d0424e_1_1781"/>
            <p:cNvSpPr/>
            <p:nvPr/>
          </p:nvSpPr>
          <p:spPr>
            <a:xfrm>
              <a:off x="4189070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ge503d0424e_1_1781"/>
            <p:cNvSpPr/>
            <p:nvPr/>
          </p:nvSpPr>
          <p:spPr>
            <a:xfrm>
              <a:off x="3712103" y="4615871"/>
              <a:ext cx="41906" cy="45236"/>
            </a:xfrm>
            <a:custGeom>
              <a:rect b="b" l="l" r="r" t="t"/>
              <a:pathLst>
                <a:path extrusionOk="0" h="910" w="843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ge503d0424e_1_1781"/>
            <p:cNvSpPr/>
            <p:nvPr/>
          </p:nvSpPr>
          <p:spPr>
            <a:xfrm>
              <a:off x="4307927" y="3266940"/>
              <a:ext cx="590853" cy="1874514"/>
            </a:xfrm>
            <a:custGeom>
              <a:rect b="b" l="l" r="r" t="t"/>
              <a:pathLst>
                <a:path extrusionOk="0" h="37709" w="11886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ge503d0424e_1_1781"/>
            <p:cNvSpPr/>
            <p:nvPr/>
          </p:nvSpPr>
          <p:spPr>
            <a:xfrm>
              <a:off x="2634291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ge503d0424e_1_1781"/>
            <p:cNvSpPr/>
            <p:nvPr/>
          </p:nvSpPr>
          <p:spPr>
            <a:xfrm>
              <a:off x="3665227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ge503d0424e_1_1781"/>
            <p:cNvSpPr/>
            <p:nvPr/>
          </p:nvSpPr>
          <p:spPr>
            <a:xfrm>
              <a:off x="388280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ge503d0424e_1_1781"/>
            <p:cNvSpPr/>
            <p:nvPr/>
          </p:nvSpPr>
          <p:spPr>
            <a:xfrm>
              <a:off x="3926303" y="4734678"/>
              <a:ext cx="33554" cy="33554"/>
            </a:xfrm>
            <a:custGeom>
              <a:rect b="b" l="l" r="r" t="t"/>
              <a:pathLst>
                <a:path extrusionOk="0" h="675" w="675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ge503d0424e_1_1781"/>
            <p:cNvSpPr/>
            <p:nvPr/>
          </p:nvSpPr>
          <p:spPr>
            <a:xfrm>
              <a:off x="2856892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ge503d0424e_1_1781"/>
            <p:cNvSpPr/>
            <p:nvPr/>
          </p:nvSpPr>
          <p:spPr>
            <a:xfrm>
              <a:off x="2821747" y="4478621"/>
              <a:ext cx="48567" cy="35195"/>
            </a:xfrm>
            <a:custGeom>
              <a:rect b="b" l="l" r="r" t="t"/>
              <a:pathLst>
                <a:path extrusionOk="0" h="708" w="977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ge503d0424e_1_1781"/>
            <p:cNvSpPr/>
            <p:nvPr/>
          </p:nvSpPr>
          <p:spPr>
            <a:xfrm>
              <a:off x="2776561" y="4430105"/>
              <a:ext cx="127208" cy="122237"/>
            </a:xfrm>
            <a:custGeom>
              <a:rect b="b" l="l" r="r" t="t"/>
              <a:pathLst>
                <a:path extrusionOk="0" h="2459" w="2559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ge503d0424e_1_1781"/>
            <p:cNvSpPr/>
            <p:nvPr/>
          </p:nvSpPr>
          <p:spPr>
            <a:xfrm>
              <a:off x="2716263" y="4609160"/>
              <a:ext cx="30174" cy="46926"/>
            </a:xfrm>
            <a:custGeom>
              <a:rect b="b" l="l" r="r" t="t"/>
              <a:pathLst>
                <a:path extrusionOk="0" h="944" w="607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ge503d0424e_1_1781"/>
            <p:cNvSpPr/>
            <p:nvPr/>
          </p:nvSpPr>
          <p:spPr>
            <a:xfrm>
              <a:off x="2804995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ge503d0424e_1_1781"/>
            <p:cNvSpPr/>
            <p:nvPr/>
          </p:nvSpPr>
          <p:spPr>
            <a:xfrm>
              <a:off x="2853512" y="4617561"/>
              <a:ext cx="31864" cy="43546"/>
            </a:xfrm>
            <a:custGeom>
              <a:rect b="b" l="l" r="r" t="t"/>
              <a:pathLst>
                <a:path extrusionOk="0" h="876" w="641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ge503d0424e_1_1781"/>
            <p:cNvSpPr/>
            <p:nvPr/>
          </p:nvSpPr>
          <p:spPr>
            <a:xfrm>
              <a:off x="2659394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ge503d0424e_1_1781"/>
            <p:cNvSpPr/>
            <p:nvPr/>
          </p:nvSpPr>
          <p:spPr>
            <a:xfrm>
              <a:off x="2927182" y="4754761"/>
              <a:ext cx="40215" cy="38575"/>
            </a:xfrm>
            <a:custGeom>
              <a:rect b="b" l="l" r="r" t="t"/>
              <a:pathLst>
                <a:path extrusionOk="0" h="776" w="809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ge503d0424e_1_1781"/>
            <p:cNvSpPr/>
            <p:nvPr/>
          </p:nvSpPr>
          <p:spPr>
            <a:xfrm>
              <a:off x="298574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ge503d0424e_1_1781"/>
            <p:cNvSpPr/>
            <p:nvPr/>
          </p:nvSpPr>
          <p:spPr>
            <a:xfrm>
              <a:off x="3129651" y="4286144"/>
              <a:ext cx="125617" cy="135659"/>
            </a:xfrm>
            <a:custGeom>
              <a:rect b="b" l="l" r="r" t="t"/>
              <a:pathLst>
                <a:path extrusionOk="0" h="2729" w="2527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ge503d0424e_1_1781"/>
            <p:cNvSpPr/>
            <p:nvPr/>
          </p:nvSpPr>
          <p:spPr>
            <a:xfrm>
              <a:off x="2880306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ge503d0424e_1_1781"/>
            <p:cNvSpPr/>
            <p:nvPr/>
          </p:nvSpPr>
          <p:spPr>
            <a:xfrm>
              <a:off x="2751408" y="4346393"/>
              <a:ext cx="38575" cy="45236"/>
            </a:xfrm>
            <a:custGeom>
              <a:rect b="b" l="l" r="r" t="t"/>
              <a:pathLst>
                <a:path extrusionOk="0" h="910" w="776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ge503d0424e_1_1781"/>
            <p:cNvSpPr/>
            <p:nvPr/>
          </p:nvSpPr>
          <p:spPr>
            <a:xfrm>
              <a:off x="2853512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ge503d0424e_1_1781"/>
            <p:cNvSpPr/>
            <p:nvPr/>
          </p:nvSpPr>
          <p:spPr>
            <a:xfrm>
              <a:off x="2893678" y="4346393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ge503d0424e_1_1781"/>
            <p:cNvSpPr/>
            <p:nvPr/>
          </p:nvSpPr>
          <p:spPr>
            <a:xfrm>
              <a:off x="2843471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ge503d0424e_1_1781"/>
            <p:cNvSpPr/>
            <p:nvPr/>
          </p:nvSpPr>
          <p:spPr>
            <a:xfrm>
              <a:off x="2709601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ge503d0424e_1_1781"/>
            <p:cNvSpPr/>
            <p:nvPr/>
          </p:nvSpPr>
          <p:spPr>
            <a:xfrm>
              <a:off x="2677787" y="4468580"/>
              <a:ext cx="40215" cy="51947"/>
            </a:xfrm>
            <a:custGeom>
              <a:rect b="b" l="l" r="r" t="t"/>
              <a:pathLst>
                <a:path extrusionOk="0" h="1045" w="809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ge503d0424e_1_1781"/>
            <p:cNvSpPr/>
            <p:nvPr/>
          </p:nvSpPr>
          <p:spPr>
            <a:xfrm>
              <a:off x="2979030" y="4476981"/>
              <a:ext cx="28534" cy="8401"/>
            </a:xfrm>
            <a:custGeom>
              <a:rect b="b" l="l" r="r" t="t"/>
              <a:pathLst>
                <a:path extrusionOk="0" h="169" w="574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ge503d0424e_1_1781"/>
            <p:cNvSpPr/>
            <p:nvPr/>
          </p:nvSpPr>
          <p:spPr>
            <a:xfrm>
              <a:off x="2920471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ge503d0424e_1_1781"/>
            <p:cNvSpPr/>
            <p:nvPr/>
          </p:nvSpPr>
          <p:spPr>
            <a:xfrm>
              <a:off x="2970678" y="4478621"/>
              <a:ext cx="33505" cy="40215"/>
            </a:xfrm>
            <a:custGeom>
              <a:rect b="b" l="l" r="r" t="t"/>
              <a:pathLst>
                <a:path extrusionOk="0" h="809" w="674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ge503d0424e_1_1781"/>
            <p:cNvSpPr/>
            <p:nvPr/>
          </p:nvSpPr>
          <p:spPr>
            <a:xfrm>
              <a:off x="3029237" y="4349773"/>
              <a:ext cx="40215" cy="45236"/>
            </a:xfrm>
            <a:custGeom>
              <a:rect b="b" l="l" r="r" t="t"/>
              <a:pathLst>
                <a:path extrusionOk="0" h="910" w="809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ge503d0424e_1_1781"/>
            <p:cNvSpPr/>
            <p:nvPr/>
          </p:nvSpPr>
          <p:spPr>
            <a:xfrm>
              <a:off x="3176528" y="4354794"/>
              <a:ext cx="36885" cy="48567"/>
            </a:xfrm>
            <a:custGeom>
              <a:rect b="b" l="l" r="r" t="t"/>
              <a:pathLst>
                <a:path extrusionOk="0" h="977" w="742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ge503d0424e_1_1781"/>
            <p:cNvSpPr/>
            <p:nvPr/>
          </p:nvSpPr>
          <p:spPr>
            <a:xfrm>
              <a:off x="3896179" y="4359815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ge503d0424e_1_1781"/>
            <p:cNvSpPr/>
            <p:nvPr/>
          </p:nvSpPr>
          <p:spPr>
            <a:xfrm>
              <a:off x="1973198" y="3258539"/>
              <a:ext cx="2344821" cy="1882915"/>
            </a:xfrm>
            <a:custGeom>
              <a:rect b="b" l="l" r="r" t="t"/>
              <a:pathLst>
                <a:path extrusionOk="0" h="37878" w="4717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ge503d0424e_1_1781"/>
            <p:cNvSpPr/>
            <p:nvPr/>
          </p:nvSpPr>
          <p:spPr>
            <a:xfrm>
              <a:off x="2021714" y="4870287"/>
              <a:ext cx="13471" cy="18442"/>
            </a:xfrm>
            <a:custGeom>
              <a:rect b="b" l="l" r="r" t="t"/>
              <a:pathLst>
                <a:path extrusionOk="0" h="371" w="271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ge503d0424e_1_1781"/>
            <p:cNvSpPr/>
            <p:nvPr/>
          </p:nvSpPr>
          <p:spPr>
            <a:xfrm>
              <a:off x="1112916" y="4369856"/>
              <a:ext cx="286280" cy="771599"/>
            </a:xfrm>
            <a:custGeom>
              <a:rect b="b" l="l" r="r" t="t"/>
              <a:pathLst>
                <a:path extrusionOk="0" h="15522" w="5759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ge503d0424e_1_1781"/>
            <p:cNvSpPr/>
            <p:nvPr/>
          </p:nvSpPr>
          <p:spPr>
            <a:xfrm>
              <a:off x="1151442" y="4383228"/>
              <a:ext cx="35195" cy="115526"/>
            </a:xfrm>
            <a:custGeom>
              <a:rect b="b" l="l" r="r" t="t"/>
              <a:pathLst>
                <a:path extrusionOk="0" h="2324" w="708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ge503d0424e_1_1781"/>
            <p:cNvSpPr/>
            <p:nvPr/>
          </p:nvSpPr>
          <p:spPr>
            <a:xfrm>
              <a:off x="2031756" y="4922134"/>
              <a:ext cx="31864" cy="102154"/>
            </a:xfrm>
            <a:custGeom>
              <a:rect b="b" l="l" r="r" t="t"/>
              <a:pathLst>
                <a:path extrusionOk="0" h="2055" w="641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ge503d0424e_1_1781"/>
            <p:cNvSpPr/>
            <p:nvPr/>
          </p:nvSpPr>
          <p:spPr>
            <a:xfrm>
              <a:off x="4336361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ge503d0424e_1_1781"/>
            <p:cNvSpPr/>
            <p:nvPr/>
          </p:nvSpPr>
          <p:spPr>
            <a:xfrm>
              <a:off x="2413380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ge503d0424e_1_1781"/>
            <p:cNvSpPr/>
            <p:nvPr/>
          </p:nvSpPr>
          <p:spPr>
            <a:xfrm>
              <a:off x="413220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ge503d0424e_1_1781"/>
            <p:cNvSpPr/>
            <p:nvPr/>
          </p:nvSpPr>
          <p:spPr>
            <a:xfrm>
              <a:off x="4041829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ge503d0424e_1_1781"/>
            <p:cNvSpPr/>
            <p:nvPr/>
          </p:nvSpPr>
          <p:spPr>
            <a:xfrm>
              <a:off x="4209153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ge503d0424e_1_1781"/>
            <p:cNvSpPr/>
            <p:nvPr/>
          </p:nvSpPr>
          <p:spPr>
            <a:xfrm>
              <a:off x="4237637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ge503d0424e_1_1781"/>
            <p:cNvSpPr/>
            <p:nvPr/>
          </p:nvSpPr>
          <p:spPr>
            <a:xfrm>
              <a:off x="3896179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ge503d0424e_1_1781"/>
            <p:cNvSpPr/>
            <p:nvPr/>
          </p:nvSpPr>
          <p:spPr>
            <a:xfrm>
              <a:off x="2699560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ge503d0424e_1_1781"/>
            <p:cNvSpPr/>
            <p:nvPr/>
          </p:nvSpPr>
          <p:spPr>
            <a:xfrm>
              <a:off x="3005823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ge503d0424e_1_1781"/>
            <p:cNvSpPr/>
            <p:nvPr/>
          </p:nvSpPr>
          <p:spPr>
            <a:xfrm>
              <a:off x="4092037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ge503d0424e_1_1781"/>
            <p:cNvSpPr/>
            <p:nvPr/>
          </p:nvSpPr>
          <p:spPr>
            <a:xfrm>
              <a:off x="3608358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ge503d0424e_1_1781"/>
            <p:cNvSpPr/>
            <p:nvPr/>
          </p:nvSpPr>
          <p:spPr>
            <a:xfrm>
              <a:off x="3154755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ge503d0424e_1_1781"/>
            <p:cNvSpPr/>
            <p:nvPr/>
          </p:nvSpPr>
          <p:spPr>
            <a:xfrm>
              <a:off x="2562311" y="4192441"/>
              <a:ext cx="127258" cy="88732"/>
            </a:xfrm>
            <a:custGeom>
              <a:rect b="b" l="l" r="r" t="t"/>
              <a:pathLst>
                <a:path extrusionOk="0" h="1785" w="256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ge503d0424e_1_1781"/>
            <p:cNvSpPr/>
            <p:nvPr/>
          </p:nvSpPr>
          <p:spPr>
            <a:xfrm>
              <a:off x="3748938" y="4195772"/>
              <a:ext cx="133919" cy="80381"/>
            </a:xfrm>
            <a:custGeom>
              <a:rect b="b" l="l" r="r" t="t"/>
              <a:pathLst>
                <a:path extrusionOk="0" h="1617" w="2694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ge503d0424e_1_1781"/>
            <p:cNvSpPr/>
            <p:nvPr/>
          </p:nvSpPr>
          <p:spPr>
            <a:xfrm>
              <a:off x="3790744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ge503d0424e_1_1781"/>
            <p:cNvSpPr/>
            <p:nvPr/>
          </p:nvSpPr>
          <p:spPr>
            <a:xfrm>
              <a:off x="3822559" y="4476981"/>
              <a:ext cx="38525" cy="40215"/>
            </a:xfrm>
            <a:custGeom>
              <a:rect b="b" l="l" r="r" t="t"/>
              <a:pathLst>
                <a:path extrusionOk="0" h="809" w="775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ge503d0424e_1_1781"/>
            <p:cNvSpPr/>
            <p:nvPr/>
          </p:nvSpPr>
          <p:spPr>
            <a:xfrm>
              <a:off x="3750579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ge503d0424e_1_1781"/>
            <p:cNvSpPr/>
            <p:nvPr/>
          </p:nvSpPr>
          <p:spPr>
            <a:xfrm>
              <a:off x="3859394" y="4615871"/>
              <a:ext cx="36835" cy="43546"/>
            </a:xfrm>
            <a:custGeom>
              <a:rect b="b" l="l" r="r" t="t"/>
              <a:pathLst>
                <a:path extrusionOk="0" h="876" w="741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ge503d0424e_1_1781"/>
            <p:cNvSpPr/>
            <p:nvPr/>
          </p:nvSpPr>
          <p:spPr>
            <a:xfrm>
              <a:off x="3780703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ge503d0424e_1_1781"/>
            <p:cNvSpPr/>
            <p:nvPr/>
          </p:nvSpPr>
          <p:spPr>
            <a:xfrm>
              <a:off x="3805806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ge503d0424e_1_1781"/>
            <p:cNvSpPr/>
            <p:nvPr/>
          </p:nvSpPr>
          <p:spPr>
            <a:xfrm>
              <a:off x="4066933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ge503d0424e_1_1781"/>
            <p:cNvSpPr/>
            <p:nvPr/>
          </p:nvSpPr>
          <p:spPr>
            <a:xfrm>
              <a:off x="3951407" y="4570684"/>
              <a:ext cx="115576" cy="123877"/>
            </a:xfrm>
            <a:custGeom>
              <a:rect b="b" l="l" r="r" t="t"/>
              <a:pathLst>
                <a:path extrusionOk="0" h="2492" w="2325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ge503d0424e_1_1781"/>
            <p:cNvSpPr/>
            <p:nvPr/>
          </p:nvSpPr>
          <p:spPr>
            <a:xfrm>
              <a:off x="3961448" y="4473601"/>
              <a:ext cx="45236" cy="36885"/>
            </a:xfrm>
            <a:custGeom>
              <a:rect b="b" l="l" r="r" t="t"/>
              <a:pathLst>
                <a:path extrusionOk="0" h="742" w="91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ge503d0424e_1_1781"/>
            <p:cNvSpPr/>
            <p:nvPr/>
          </p:nvSpPr>
          <p:spPr>
            <a:xfrm>
              <a:off x="3922973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ge503d0424e_1_1781"/>
            <p:cNvSpPr/>
            <p:nvPr/>
          </p:nvSpPr>
          <p:spPr>
            <a:xfrm>
              <a:off x="4247679" y="4873617"/>
              <a:ext cx="45236" cy="30174"/>
            </a:xfrm>
            <a:custGeom>
              <a:rect b="b" l="l" r="r" t="t"/>
              <a:pathLst>
                <a:path extrusionOk="0" h="607" w="91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ge503d0424e_1_1781"/>
            <p:cNvSpPr/>
            <p:nvPr/>
          </p:nvSpPr>
          <p:spPr>
            <a:xfrm>
              <a:off x="4386568" y="4353104"/>
              <a:ext cx="56968" cy="40215"/>
            </a:xfrm>
            <a:custGeom>
              <a:rect b="b" l="l" r="r" t="t"/>
              <a:pathLst>
                <a:path extrusionOk="0" h="809" w="1146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ge503d0424e_1_1781"/>
            <p:cNvSpPr/>
            <p:nvPr/>
          </p:nvSpPr>
          <p:spPr>
            <a:xfrm>
              <a:off x="4165657" y="4704553"/>
              <a:ext cx="309693" cy="138989"/>
            </a:xfrm>
            <a:custGeom>
              <a:rect b="b" l="l" r="r" t="t"/>
              <a:pathLst>
                <a:path extrusionOk="0" h="2796" w="623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ge503d0424e_1_1781"/>
            <p:cNvSpPr/>
            <p:nvPr/>
          </p:nvSpPr>
          <p:spPr>
            <a:xfrm>
              <a:off x="3779062" y="4736368"/>
              <a:ext cx="45236" cy="26843"/>
            </a:xfrm>
            <a:custGeom>
              <a:rect b="b" l="l" r="r" t="t"/>
              <a:pathLst>
                <a:path extrusionOk="0" h="540" w="91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ge503d0424e_1_1781"/>
            <p:cNvSpPr/>
            <p:nvPr/>
          </p:nvSpPr>
          <p:spPr>
            <a:xfrm>
              <a:off x="4348093" y="4920494"/>
              <a:ext cx="127258" cy="82021"/>
            </a:xfrm>
            <a:custGeom>
              <a:rect b="b" l="l" r="r" t="t"/>
              <a:pathLst>
                <a:path extrusionOk="0" h="1650" w="256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ge503d0424e_1_1781"/>
            <p:cNvSpPr/>
            <p:nvPr/>
          </p:nvSpPr>
          <p:spPr>
            <a:xfrm>
              <a:off x="4204133" y="4851844"/>
              <a:ext cx="123927" cy="149031"/>
            </a:xfrm>
            <a:custGeom>
              <a:rect b="b" l="l" r="r" t="t"/>
              <a:pathLst>
                <a:path extrusionOk="0" h="2998" w="2493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ge503d0424e_1_1781"/>
            <p:cNvSpPr/>
            <p:nvPr/>
          </p:nvSpPr>
          <p:spPr>
            <a:xfrm>
              <a:off x="4344713" y="4932176"/>
              <a:ext cx="8451" cy="70340"/>
            </a:xfrm>
            <a:custGeom>
              <a:rect b="b" l="l" r="r" t="t"/>
              <a:pathLst>
                <a:path extrusionOk="0" h="1415" w="17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ge503d0424e_1_1781"/>
            <p:cNvSpPr/>
            <p:nvPr/>
          </p:nvSpPr>
          <p:spPr>
            <a:xfrm>
              <a:off x="4394920" y="4942217"/>
              <a:ext cx="28534" cy="38575"/>
            </a:xfrm>
            <a:custGeom>
              <a:rect b="b" l="l" r="r" t="t"/>
              <a:pathLst>
                <a:path extrusionOk="0" h="776" w="574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ge503d0424e_1_1781"/>
            <p:cNvSpPr/>
            <p:nvPr/>
          </p:nvSpPr>
          <p:spPr>
            <a:xfrm>
              <a:off x="4399940" y="4500394"/>
              <a:ext cx="55327" cy="45236"/>
            </a:xfrm>
            <a:custGeom>
              <a:rect b="b" l="l" r="r" t="t"/>
              <a:pathLst>
                <a:path extrusionOk="0" h="910" w="1113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ge503d0424e_1_1781"/>
            <p:cNvSpPr/>
            <p:nvPr/>
          </p:nvSpPr>
          <p:spPr>
            <a:xfrm>
              <a:off x="4269402" y="4289525"/>
              <a:ext cx="202568" cy="125567"/>
            </a:xfrm>
            <a:custGeom>
              <a:rect b="b" l="l" r="r" t="t"/>
              <a:pathLst>
                <a:path extrusionOk="0" h="2526" w="4075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ge503d0424e_1_1781"/>
            <p:cNvSpPr/>
            <p:nvPr/>
          </p:nvSpPr>
          <p:spPr>
            <a:xfrm>
              <a:off x="4348093" y="4430105"/>
              <a:ext cx="132278" cy="262817"/>
            </a:xfrm>
            <a:custGeom>
              <a:rect b="b" l="l" r="r" t="t"/>
              <a:pathLst>
                <a:path extrusionOk="0" h="5287" w="2661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ge503d0424e_1_1781"/>
            <p:cNvSpPr/>
            <p:nvPr/>
          </p:nvSpPr>
          <p:spPr>
            <a:xfrm>
              <a:off x="4252699" y="4947238"/>
              <a:ext cx="41856" cy="25153"/>
            </a:xfrm>
            <a:custGeom>
              <a:rect b="b" l="l" r="r" t="t"/>
              <a:pathLst>
                <a:path extrusionOk="0" h="506" w="842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ge503d0424e_1_1781"/>
            <p:cNvSpPr/>
            <p:nvPr/>
          </p:nvSpPr>
          <p:spPr>
            <a:xfrm>
              <a:off x="2443504" y="4492043"/>
              <a:ext cx="56918" cy="46877"/>
            </a:xfrm>
            <a:custGeom>
              <a:rect b="b" l="l" r="r" t="t"/>
              <a:pathLst>
                <a:path extrusionOk="0" h="943" w="1145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ge503d0424e_1_1781"/>
            <p:cNvSpPr/>
            <p:nvPr/>
          </p:nvSpPr>
          <p:spPr>
            <a:xfrm>
              <a:off x="4026767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ge503d0424e_1_1781"/>
            <p:cNvSpPr/>
            <p:nvPr/>
          </p:nvSpPr>
          <p:spPr>
            <a:xfrm>
              <a:off x="2553959" y="4848514"/>
              <a:ext cx="125567" cy="155692"/>
            </a:xfrm>
            <a:custGeom>
              <a:rect b="b" l="l" r="r" t="t"/>
              <a:pathLst>
                <a:path extrusionOk="0" h="3132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ge503d0424e_1_1781"/>
            <p:cNvSpPr/>
            <p:nvPr/>
          </p:nvSpPr>
          <p:spPr>
            <a:xfrm>
              <a:off x="2409999" y="4426774"/>
              <a:ext cx="205899" cy="130588"/>
            </a:xfrm>
            <a:custGeom>
              <a:rect b="b" l="l" r="r" t="t"/>
              <a:pathLst>
                <a:path extrusionOk="0" h="2627" w="4142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ge503d0424e_1_1781"/>
            <p:cNvSpPr/>
            <p:nvPr/>
          </p:nvSpPr>
          <p:spPr>
            <a:xfrm>
              <a:off x="2416710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ge503d0424e_1_1781"/>
            <p:cNvSpPr/>
            <p:nvPr/>
          </p:nvSpPr>
          <p:spPr>
            <a:xfrm>
              <a:off x="2409999" y="4850204"/>
              <a:ext cx="128948" cy="143960"/>
            </a:xfrm>
            <a:custGeom>
              <a:rect b="b" l="l" r="r" t="t"/>
              <a:pathLst>
                <a:path extrusionOk="0" h="2896" w="2594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ge503d0424e_1_1781"/>
            <p:cNvSpPr/>
            <p:nvPr/>
          </p:nvSpPr>
          <p:spPr>
            <a:xfrm>
              <a:off x="3735516" y="4850204"/>
              <a:ext cx="160712" cy="143960"/>
            </a:xfrm>
            <a:custGeom>
              <a:rect b="b" l="l" r="r" t="t"/>
              <a:pathLst>
                <a:path extrusionOk="0" h="2896" w="3233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ge503d0424e_1_1781"/>
            <p:cNvSpPr/>
            <p:nvPr/>
          </p:nvSpPr>
          <p:spPr>
            <a:xfrm>
              <a:off x="3912931" y="4850204"/>
              <a:ext cx="130588" cy="150671"/>
            </a:xfrm>
            <a:custGeom>
              <a:rect b="b" l="l" r="r" t="t"/>
              <a:pathLst>
                <a:path extrusionOk="0" h="3031" w="2627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ge503d0424e_1_1781"/>
            <p:cNvSpPr/>
            <p:nvPr/>
          </p:nvSpPr>
          <p:spPr>
            <a:xfrm>
              <a:off x="3022576" y="4850204"/>
              <a:ext cx="697928" cy="155692"/>
            </a:xfrm>
            <a:custGeom>
              <a:rect b="b" l="l" r="r" t="t"/>
              <a:pathLst>
                <a:path extrusionOk="0" h="3132" w="1404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ge503d0424e_1_1781"/>
            <p:cNvSpPr/>
            <p:nvPr/>
          </p:nvSpPr>
          <p:spPr>
            <a:xfrm>
              <a:off x="2843471" y="4845183"/>
              <a:ext cx="169113" cy="157332"/>
            </a:xfrm>
            <a:custGeom>
              <a:rect b="b" l="l" r="r" t="t"/>
              <a:pathLst>
                <a:path extrusionOk="0" h="3165" w="3402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8" name="Google Shape;778;ge503d0424e_1_1781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9" name="Google Shape;779;ge503d0424e_1_1781"/>
          <p:cNvSpPr txBox="1"/>
          <p:nvPr>
            <p:ph idx="1" type="subTitle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0" name="Google Shape;780;ge503d0424e_1_178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e503d0424e_1_2049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  <a:defRPr i="1" sz="2000">
                <a:solidFill>
                  <a:schemeClr val="accent1"/>
                </a:solidFill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 sz="2000">
                <a:solidFill>
                  <a:schemeClr val="accent1"/>
                </a:solidFill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 sz="2000">
                <a:solidFill>
                  <a:schemeClr val="accent1"/>
                </a:solidFill>
              </a:defRPr>
            </a:lvl3pPr>
            <a:lvl4pPr indent="-355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4pPr>
            <a:lvl5pPr indent="-355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5pPr>
            <a:lvl6pPr indent="-3556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6pPr>
            <a:lvl7pPr indent="-3556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7pPr>
            <a:lvl8pPr indent="-3556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8pPr>
            <a:lvl9pPr indent="-3556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83" name="Google Shape;783;ge503d0424e_1_204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84" name="Google Shape;784;ge503d0424e_1_2049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785" name="Google Shape;785;ge503d0424e_1_2049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ge503d0424e_1_2049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ge503d0424e_1_2049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8" name="Google Shape;788;ge503d0424e_1_2049"/>
          <p:cNvGrpSpPr/>
          <p:nvPr/>
        </p:nvGrpSpPr>
        <p:grpSpPr>
          <a:xfrm>
            <a:off x="-7999" y="2430148"/>
            <a:ext cx="1642550" cy="1505293"/>
            <a:chOff x="-7997" y="3247832"/>
            <a:chExt cx="2193869" cy="2010543"/>
          </a:xfrm>
        </p:grpSpPr>
        <p:sp>
          <p:nvSpPr>
            <p:cNvPr id="789" name="Google Shape;789;ge503d0424e_1_2049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ge503d0424e_1_2049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ge503d0424e_1_2049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ge503d0424e_1_2049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ge503d0424e_1_2049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ge503d0424e_1_2049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ge503d0424e_1_2049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ge503d0424e_1_2049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ge503d0424e_1_2049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ge503d0424e_1_2049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ge503d0424e_1_2049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ge503d0424e_1_2049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ge503d0424e_1_2049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ge503d0424e_1_2049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ge503d0424e_1_2049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ge503d0424e_1_2049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ge503d0424e_1_2049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ge503d0424e_1_2049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ge503d0424e_1_2049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ge503d0424e_1_2049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9" name="Google Shape;809;ge503d0424e_1_2049"/>
          <p:cNvGrpSpPr/>
          <p:nvPr/>
        </p:nvGrpSpPr>
        <p:grpSpPr>
          <a:xfrm>
            <a:off x="8420996" y="2153896"/>
            <a:ext cx="515755" cy="910864"/>
            <a:chOff x="8443004" y="2878855"/>
            <a:chExt cx="688868" cy="1216595"/>
          </a:xfrm>
        </p:grpSpPr>
        <p:sp>
          <p:nvSpPr>
            <p:cNvPr id="810" name="Google Shape;810;ge503d0424e_1_2049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ge503d0424e_1_2049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ge503d0424e_1_2049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ge503d0424e_1_2049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ge503d0424e_1_2049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ge503d0424e_1_2049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6" name="Google Shape;816;ge503d0424e_1_2049"/>
          <p:cNvGrpSpPr/>
          <p:nvPr/>
        </p:nvGrpSpPr>
        <p:grpSpPr>
          <a:xfrm>
            <a:off x="7117967" y="3590459"/>
            <a:ext cx="2026022" cy="1547117"/>
            <a:chOff x="6445945" y="4797602"/>
            <a:chExt cx="2706052" cy="2066404"/>
          </a:xfrm>
        </p:grpSpPr>
        <p:sp>
          <p:nvSpPr>
            <p:cNvPr id="817" name="Google Shape;817;ge503d0424e_1_2049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ge503d0424e_1_2049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ge503d0424e_1_2049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ge503d0424e_1_2049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ge503d0424e_1_2049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ge503d0424e_1_2049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ge503d0424e_1_2049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ge503d0424e_1_2049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ge503d0424e_1_2049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ge503d0424e_1_2049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ge503d0424e_1_2049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ge503d0424e_1_2049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ge503d0424e_1_2049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0" name="Google Shape;830;ge503d0424e_1_2049"/>
          <p:cNvGrpSpPr/>
          <p:nvPr/>
        </p:nvGrpSpPr>
        <p:grpSpPr>
          <a:xfrm>
            <a:off x="226381" y="790955"/>
            <a:ext cx="1165385" cy="815432"/>
            <a:chOff x="305052" y="1261999"/>
            <a:chExt cx="1556545" cy="1089130"/>
          </a:xfrm>
        </p:grpSpPr>
        <p:sp>
          <p:nvSpPr>
            <p:cNvPr id="831" name="Google Shape;831;ge503d0424e_1_2049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ge503d0424e_1_2049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ge503d0424e_1_2049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ge503d0424e_1_2049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ge503d0424e_1_2049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ge503d0424e_1_2049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ge503d0424e_1_2049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ge503d0424e_1_2049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ge503d0424e_1_2049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ge503d0424e_1_2049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ge503d0424e_1_2049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ge503d0424e_1_2049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ge503d0424e_1_2049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ge503d0424e_1_2049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ge503d0424e_1_2049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ge503d0424e_1_2049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ge503d0424e_1_2049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8" name="Google Shape;848;ge503d0424e_1_2049"/>
          <p:cNvGrpSpPr/>
          <p:nvPr/>
        </p:nvGrpSpPr>
        <p:grpSpPr>
          <a:xfrm>
            <a:off x="2444861" y="3871734"/>
            <a:ext cx="2459622" cy="1079998"/>
            <a:chOff x="1573057" y="5173288"/>
            <a:chExt cx="3285191" cy="1442497"/>
          </a:xfrm>
        </p:grpSpPr>
        <p:sp>
          <p:nvSpPr>
            <p:cNvPr id="849" name="Google Shape;849;ge503d0424e_1_2049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ge503d0424e_1_2049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ge503d0424e_1_2049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ge503d0424e_1_2049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ge503d0424e_1_2049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ge503d0424e_1_2049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ge503d0424e_1_2049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ge503d0424e_1_2049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ge503d0424e_1_2049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ge503d0424e_1_2049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ge503d0424e_1_2049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ge503d0424e_1_2049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ge503d0424e_1_2049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ge503d0424e_1_2049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ge503d0424e_1_2049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ge503d0424e_1_2049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ge503d0424e_1_2049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ge503d0424e_1_2049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ge503d0424e_1_2049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ge503d0424e_1_2049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ge503d0424e_1_2049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ge503d0424e_1_2049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ge503d0424e_1_2049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ge503d0424e_1_2049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ge503d0424e_1_2049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ge503d0424e_1_2049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ge503d0424e_1_2049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ge503d0424e_1_2049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ge503d0424e_1_2049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ge503d0424e_1_2049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ge503d0424e_1_2049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ge503d0424e_1_2049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ge503d0424e_1_2049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ge503d0424e_1_2049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ge503d0424e_1_2049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ge503d0424e_1_2049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ge503d0424e_1_2049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ge503d0424e_1_2049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ge503d0424e_1_2049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ge503d0424e_1_2049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ge503d0424e_1_2049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ge503d0424e_1_2049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ge503d0424e_1_2049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ge503d0424e_1_2049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ge503d0424e_1_2049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ge503d0424e_1_2049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ge503d0424e_1_2049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ge503d0424e_1_2049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ge503d0424e_1_2049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ge503d0424e_1_2049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ge503d0424e_1_2049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ge503d0424e_1_2049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ge503d0424e_1_2049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ge503d0424e_1_2049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ge503d0424e_1_2049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ge503d0424e_1_2049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ge503d0424e_1_2049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ge503d0424e_1_2049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ge503d0424e_1_2049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ge503d0424e_1_2049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ge503d0424e_1_2049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ge503d0424e_1_2049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ge503d0424e_1_2049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ge503d0424e_1_2049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ge503d0424e_1_2049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ge503d0424e_1_2049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ge503d0424e_1_2049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ge503d0424e_1_2049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ge503d0424e_1_2049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ge503d0424e_1_2049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ge503d0424e_1_2049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ge503d0424e_1_2049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ge503d0424e_1_2049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ge503d0424e_1_2049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ge503d0424e_1_2049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ge503d0424e_1_2049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ge503d0424e_1_2049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ge503d0424e_1_2049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ge503d0424e_1_2049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ge503d0424e_1_2049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ge503d0424e_1_2049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ge503d0424e_1_2049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ge503d0424e_1_2049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ge503d0424e_1_2049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ge503d0424e_1_2049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ge503d0424e_1_2049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ge503d0424e_1_2049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ge503d0424e_1_2049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ge503d0424e_1_2049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ge503d0424e_1_2049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ge503d0424e_1_2049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ge503d0424e_1_2049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ge503d0424e_1_2049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ge503d0424e_1_2049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ge503d0424e_1_2049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ge503d0424e_1_2049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ge503d0424e_1_2049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ge503d0424e_1_2049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ge503d0424e_1_2049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ge503d0424e_1_2049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ge503d0424e_1_2049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ge503d0424e_1_2049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ge503d0424e_1_2049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ge503d0424e_1_2049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ge503d0424e_1_2049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ge503d0424e_1_2049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ge503d0424e_1_2049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ge503d0424e_1_2049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ge503d0424e_1_2049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ge503d0424e_1_2049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ge503d0424e_1_2049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ge503d0424e_1_2049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ge503d0424e_1_2049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ge503d0424e_1_2049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ge503d0424e_1_2049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ge503d0424e_1_2049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ge503d0424e_1_2049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ge503d0424e_1_2049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ge503d0424e_1_2049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ge503d0424e_1_2049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ge503d0424e_1_2049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ge503d0424e_1_2049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ge503d0424e_1_2049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ge503d0424e_1_2049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ge503d0424e_1_2049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ge503d0424e_1_2049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ge503d0424e_1_2049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ge503d0424e_1_2049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ge503d0424e_1_2049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ge503d0424e_1_2049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ge503d0424e_1_2049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ge503d0424e_1_2049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ge503d0424e_1_2049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ge503d0424e_1_2049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ge503d0424e_1_2049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ge503d0424e_1_2049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oogle Shape;986;ge503d0424e_1_2253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987" name="Google Shape;987;ge503d0424e_1_2253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ge503d0424e_1_2253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ge503d0424e_1_2253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0" name="Google Shape;990;ge503d0424e_1_2253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991" name="Google Shape;991;ge503d0424e_1_2253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ge503d0424e_1_2253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ge503d0424e_1_2253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4" name="Google Shape;994;ge503d0424e_1_2253"/>
          <p:cNvGrpSpPr/>
          <p:nvPr/>
        </p:nvGrpSpPr>
        <p:grpSpPr>
          <a:xfrm>
            <a:off x="50" y="1232900"/>
            <a:ext cx="454630" cy="816990"/>
            <a:chOff x="50" y="1232900"/>
            <a:chExt cx="454630" cy="816990"/>
          </a:xfrm>
        </p:grpSpPr>
        <p:sp>
          <p:nvSpPr>
            <p:cNvPr id="995" name="Google Shape;995;ge503d0424e_1_2253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ge503d0424e_1_2253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ge503d0424e_1_2253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8" name="Google Shape;998;ge503d0424e_1_2253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999" name="Google Shape;999;ge503d0424e_1_2253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ge503d0424e_1_2253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ge503d0424e_1_2253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2" name="Google Shape;1002;ge503d0424e_1_2253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03" name="Google Shape;1003;ge503d0424e_1_2253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ge503d0424e_1_2253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ge503d0424e_1_2253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ge503d0424e_1_2253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ge503d0424e_1_2253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ge503d0424e_1_2253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ge503d0424e_1_2253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ge503d0424e_1_2253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1" name="Google Shape;1011;ge503d0424e_1_2253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12" name="Google Shape;1012;ge503d0424e_1_2253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ge503d0424e_1_2253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ge503d0424e_1_2253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ge503d0424e_1_2253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ge503d0424e_1_2253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ge503d0424e_1_2253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ge503d0424e_1_2253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ge503d0424e_1_2253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0" name="Google Shape;1020;ge503d0424e_1_2253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21" name="Google Shape;1021;ge503d0424e_1_2253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ge503d0424e_1_2253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ge503d0424e_1_2253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ge503d0424e_1_2253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ge503d0424e_1_2253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ge503d0424e_1_2253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ge503d0424e_1_2253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ge503d0424e_1_2253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ge503d0424e_1_2253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ge503d0424e_1_2253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1" name="Google Shape;1031;ge503d0424e_1_2253"/>
          <p:cNvGrpSpPr/>
          <p:nvPr/>
        </p:nvGrpSpPr>
        <p:grpSpPr>
          <a:xfrm>
            <a:off x="7847220" y="3073038"/>
            <a:ext cx="598867" cy="595529"/>
            <a:chOff x="5944870" y="3341438"/>
            <a:chExt cx="598867" cy="595529"/>
          </a:xfrm>
        </p:grpSpPr>
        <p:sp>
          <p:nvSpPr>
            <p:cNvPr id="1032" name="Google Shape;1032;ge503d0424e_1_2253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ge503d0424e_1_2253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4" name="Google Shape;1034;ge503d0424e_1_2253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035" name="Google Shape;1035;ge503d0424e_1_2253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ge503d0424e_1_2253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ge503d0424e_1_2253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ge503d0424e_1_2253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9" name="Google Shape;1039;ge503d0424e_1_2253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040" name="Google Shape;1040;ge503d0424e_1_2253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ge503d0424e_1_2253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ge503d0424e_1_2253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ge503d0424e_1_2253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ge503d0424e_1_2253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ge503d0424e_1_2253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ge503d0424e_1_2253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ge503d0424e_1_2253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ge503d0424e_1_2253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ge503d0424e_1_2253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ge503d0424e_1_2253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ge503d0424e_1_2253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ge503d0424e_1_2253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ge503d0424e_1_2253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ge503d0424e_1_2253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ge503d0424e_1_2253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ge503d0424e_1_2253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ge503d0424e_1_2253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ge503d0424e_1_2253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ge503d0424e_1_2253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ge503d0424e_1_2253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ge503d0424e_1_2253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ge503d0424e_1_2253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ge503d0424e_1_2253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ge503d0424e_1_2253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ge503d0424e_1_2253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ge503d0424e_1_2253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ge503d0424e_1_2253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ge503d0424e_1_2253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ge503d0424e_1_2253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ge503d0424e_1_2253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ge503d0424e_1_2253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ge503d0424e_1_2253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ge503d0424e_1_2253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ge503d0424e_1_2253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ge503d0424e_1_2253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ge503d0424e_1_2253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ge503d0424e_1_2253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ge503d0424e_1_2253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ge503d0424e_1_2253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ge503d0424e_1_2253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ge503d0424e_1_2253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ge503d0424e_1_2253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ge503d0424e_1_2253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ge503d0424e_1_2253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ge503d0424e_1_2253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ge503d0424e_1_2253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ge503d0424e_1_2253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ge503d0424e_1_2253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ge503d0424e_1_2253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ge503d0424e_1_2253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ge503d0424e_1_2253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ge503d0424e_1_2253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ge503d0424e_1_2253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ge503d0424e_1_2253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ge503d0424e_1_2253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ge503d0424e_1_2253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ge503d0424e_1_2253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ge503d0424e_1_2253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ge503d0424e_1_2253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ge503d0424e_1_2253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ge503d0424e_1_2253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ge503d0424e_1_2253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ge503d0424e_1_2253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ge503d0424e_1_2253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ge503d0424e_1_2253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ge503d0424e_1_2253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ge503d0424e_1_2253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ge503d0424e_1_2253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ge503d0424e_1_2253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ge503d0424e_1_2253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ge503d0424e_1_2253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ge503d0424e_1_2253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ge503d0424e_1_2253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ge503d0424e_1_2253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ge503d0424e_1_2253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ge503d0424e_1_2253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ge503d0424e_1_2253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ge503d0424e_1_2253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ge503d0424e_1_2253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ge503d0424e_1_2253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ge503d0424e_1_2253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ge503d0424e_1_2253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ge503d0424e_1_2253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ge503d0424e_1_2253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ge503d0424e_1_2253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ge503d0424e_1_2253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ge503d0424e_1_2253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ge503d0424e_1_2253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ge503d0424e_1_2253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ge503d0424e_1_2253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ge503d0424e_1_2253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ge503d0424e_1_2253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ge503d0424e_1_2253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ge503d0424e_1_2253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ge503d0424e_1_2253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ge503d0424e_1_2253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ge503d0424e_1_2253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ge503d0424e_1_2253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ge503d0424e_1_2253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ge503d0424e_1_2253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ge503d0424e_1_2253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ge503d0424e_1_2253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ge503d0424e_1_2253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ge503d0424e_1_2253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ge503d0424e_1_2253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ge503d0424e_1_2253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ge503d0424e_1_2253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ge503d0424e_1_2253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ge503d0424e_1_2253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ge503d0424e_1_2253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ge503d0424e_1_2253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ge503d0424e_1_2253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ge503d0424e_1_2253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ge503d0424e_1_2253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ge503d0424e_1_2253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ge503d0424e_1_2253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ge503d0424e_1_2253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ge503d0424e_1_2253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ge503d0424e_1_2253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ge503d0424e_1_2253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ge503d0424e_1_2253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ge503d0424e_1_2253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ge503d0424e_1_2253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ge503d0424e_1_2253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ge503d0424e_1_2253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ge503d0424e_1_2253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ge503d0424e_1_2253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ge503d0424e_1_2253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ge503d0424e_1_2253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0" name="Google Shape;1170;ge503d0424e_1_2253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171" name="Google Shape;1171;ge503d0424e_1_2253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172" name="Google Shape;1172;ge503d0424e_1_225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_1">
    <p:bg>
      <p:bgPr>
        <a:solidFill>
          <a:schemeClr val="accent1"/>
        </a:solidFill>
      </p:bgPr>
    </p:bg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4" name="Google Shape;1174;ge503d0424e_1_244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175" name="Google Shape;1175;ge503d0424e_1_2441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ge503d0424e_1_2441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ge503d0424e_1_2441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8" name="Google Shape;1178;ge503d0424e_1_2441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9" name="Google Shape;1179;ge503d0424e_1_244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180" name="Google Shape;1180;ge503d0424e_1_2441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ge503d0424e_1_2441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ge503d0424e_1_2441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ge503d0424e_1_2441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ge503d0424e_1_2441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ge503d0424e_1_2441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ge503d0424e_1_2441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ge503d0424e_1_2441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ge503d0424e_1_2441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9" name="Google Shape;1189;ge503d0424e_1_244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190" name="Google Shape;1190;ge503d0424e_1_2441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ge503d0424e_1_2441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ge503d0424e_1_2441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ge503d0424e_1_2441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ge503d0424e_1_2441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ge503d0424e_1_2441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ge503d0424e_1_2441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ge503d0424e_1_2441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ge503d0424e_1_2441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ge503d0424e_1_2441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ge503d0424e_1_2441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ge503d0424e_1_2441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ge503d0424e_1_2441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ge503d0424e_1_2441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4" name="Google Shape;1204;ge503d0424e_1_244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205" name="Google Shape;1205;ge503d0424e_1_2441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ge503d0424e_1_2441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ge503d0424e_1_2441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8" name="Google Shape;1208;ge503d0424e_1_244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209" name="Google Shape;1209;ge503d0424e_1_2441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ge503d0424e_1_2441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ge503d0424e_1_2441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ge503d0424e_1_2441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ge503d0424e_1_2441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ge503d0424e_1_2441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ge503d0424e_1_2441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ge503d0424e_1_2441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ge503d0424e_1_2441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ge503d0424e_1_2441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ge503d0424e_1_2441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ge503d0424e_1_2441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ge503d0424e_1_2441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ge503d0424e_1_2441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ge503d0424e_1_2441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ge503d0424e_1_2441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ge503d0424e_1_2441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ge503d0424e_1_2441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ge503d0424e_1_2441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ge503d0424e_1_2441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ge503d0424e_1_2441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ge503d0424e_1_2441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ge503d0424e_1_2441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ge503d0424e_1_2441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ge503d0424e_1_2441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ge503d0424e_1_2441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ge503d0424e_1_2441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ge503d0424e_1_2441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ge503d0424e_1_2441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ge503d0424e_1_2441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ge503d0424e_1_2441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ge503d0424e_1_2441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ge503d0424e_1_2441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ge503d0424e_1_2441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ge503d0424e_1_2441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ge503d0424e_1_2441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ge503d0424e_1_2441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ge503d0424e_1_2441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ge503d0424e_1_2441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ge503d0424e_1_2441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ge503d0424e_1_2441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ge503d0424e_1_2441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ge503d0424e_1_2441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ge503d0424e_1_2441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ge503d0424e_1_2441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ge503d0424e_1_2441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ge503d0424e_1_2441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ge503d0424e_1_2441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ge503d0424e_1_2441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ge503d0424e_1_2441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ge503d0424e_1_2441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ge503d0424e_1_2441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ge503d0424e_1_2441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ge503d0424e_1_2441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ge503d0424e_1_2441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ge503d0424e_1_2441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ge503d0424e_1_2441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ge503d0424e_1_2441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ge503d0424e_1_2441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8" name="Google Shape;1268;ge503d0424e_1_244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269" name="Google Shape;1269;ge503d0424e_1_2441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ge503d0424e_1_2441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ge503d0424e_1_2441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ge503d0424e_1_2441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ge503d0424e_1_2441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ge503d0424e_1_2441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ge503d0424e_1_2441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ge503d0424e_1_2441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ge503d0424e_1_2441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ge503d0424e_1_2441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ge503d0424e_1_2441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ge503d0424e_1_2441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ge503d0424e_1_2441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ge503d0424e_1_2441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ge503d0424e_1_2441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4" name="Google Shape;1284;ge503d0424e_1_244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6" name="Google Shape;1286;ge503d0424e_1_2553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87" name="Google Shape;1287;ge503d0424e_1_2553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ge503d0424e_1_2553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ge503d0424e_1_2553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0" name="Google Shape;1290;ge503d0424e_1_2553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91" name="Google Shape;1291;ge503d0424e_1_2553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ge503d0424e_1_2553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ge503d0424e_1_2553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4" name="Google Shape;1294;ge503d0424e_1_2553"/>
          <p:cNvGrpSpPr/>
          <p:nvPr/>
        </p:nvGrpSpPr>
        <p:grpSpPr>
          <a:xfrm>
            <a:off x="50" y="1232900"/>
            <a:ext cx="454630" cy="816990"/>
            <a:chOff x="50" y="1232900"/>
            <a:chExt cx="454630" cy="816990"/>
          </a:xfrm>
        </p:grpSpPr>
        <p:sp>
          <p:nvSpPr>
            <p:cNvPr id="1295" name="Google Shape;1295;ge503d0424e_1_2553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ge503d0424e_1_2553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ge503d0424e_1_2553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8" name="Google Shape;1298;ge503d0424e_1_2553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99" name="Google Shape;1299;ge503d0424e_1_2553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ge503d0424e_1_2553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ge503d0424e_1_2553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2" name="Google Shape;1302;ge503d0424e_1_2553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303" name="Google Shape;1303;ge503d0424e_1_2553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ge503d0424e_1_2553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ge503d0424e_1_2553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ge503d0424e_1_2553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ge503d0424e_1_2553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ge503d0424e_1_2553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ge503d0424e_1_2553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ge503d0424e_1_2553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1" name="Google Shape;1311;ge503d0424e_1_2553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312" name="Google Shape;1312;ge503d0424e_1_2553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ge503d0424e_1_2553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ge503d0424e_1_2553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ge503d0424e_1_2553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ge503d0424e_1_2553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ge503d0424e_1_2553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ge503d0424e_1_2553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ge503d0424e_1_2553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0" name="Google Shape;1320;ge503d0424e_1_2553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321" name="Google Shape;1321;ge503d0424e_1_2553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ge503d0424e_1_2553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ge503d0424e_1_2553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ge503d0424e_1_2553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ge503d0424e_1_2553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ge503d0424e_1_2553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ge503d0424e_1_2553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ge503d0424e_1_2553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ge503d0424e_1_2553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ge503d0424e_1_2553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1" name="Google Shape;1331;ge503d0424e_1_2553"/>
          <p:cNvGrpSpPr/>
          <p:nvPr/>
        </p:nvGrpSpPr>
        <p:grpSpPr>
          <a:xfrm>
            <a:off x="7847220" y="3073038"/>
            <a:ext cx="598867" cy="595529"/>
            <a:chOff x="5944870" y="3341438"/>
            <a:chExt cx="598867" cy="595529"/>
          </a:xfrm>
        </p:grpSpPr>
        <p:sp>
          <p:nvSpPr>
            <p:cNvPr id="1332" name="Google Shape;1332;ge503d0424e_1_2553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ge503d0424e_1_2553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4" name="Google Shape;1334;ge503d0424e_1_2553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35" name="Google Shape;1335;ge503d0424e_1_2553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ge503d0424e_1_2553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ge503d0424e_1_2553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ge503d0424e_1_2553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9" name="Google Shape;1339;ge503d0424e_1_2553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40" name="Google Shape;1340;ge503d0424e_1_2553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ge503d0424e_1_2553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ge503d0424e_1_2553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ge503d0424e_1_2553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ge503d0424e_1_2553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ge503d0424e_1_2553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ge503d0424e_1_2553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ge503d0424e_1_2553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ge503d0424e_1_2553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ge503d0424e_1_2553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ge503d0424e_1_2553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ge503d0424e_1_2553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ge503d0424e_1_2553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ge503d0424e_1_2553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ge503d0424e_1_2553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ge503d0424e_1_2553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ge503d0424e_1_2553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ge503d0424e_1_2553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ge503d0424e_1_2553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ge503d0424e_1_2553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ge503d0424e_1_2553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ge503d0424e_1_2553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ge503d0424e_1_2553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ge503d0424e_1_2553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ge503d0424e_1_2553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ge503d0424e_1_2553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ge503d0424e_1_2553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ge503d0424e_1_2553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ge503d0424e_1_2553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ge503d0424e_1_2553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ge503d0424e_1_2553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ge503d0424e_1_2553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ge503d0424e_1_2553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ge503d0424e_1_2553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ge503d0424e_1_2553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ge503d0424e_1_2553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ge503d0424e_1_2553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ge503d0424e_1_2553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ge503d0424e_1_2553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ge503d0424e_1_2553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ge503d0424e_1_2553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ge503d0424e_1_2553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ge503d0424e_1_2553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ge503d0424e_1_2553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ge503d0424e_1_2553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ge503d0424e_1_2553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ge503d0424e_1_2553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ge503d0424e_1_2553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ge503d0424e_1_2553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ge503d0424e_1_2553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ge503d0424e_1_2553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ge503d0424e_1_2553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ge503d0424e_1_2553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ge503d0424e_1_2553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ge503d0424e_1_2553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ge503d0424e_1_2553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ge503d0424e_1_2553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ge503d0424e_1_2553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ge503d0424e_1_2553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ge503d0424e_1_2553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ge503d0424e_1_2553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ge503d0424e_1_2553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ge503d0424e_1_2553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ge503d0424e_1_2553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ge503d0424e_1_2553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ge503d0424e_1_2553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ge503d0424e_1_2553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ge503d0424e_1_2553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ge503d0424e_1_2553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ge503d0424e_1_2553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ge503d0424e_1_2553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ge503d0424e_1_2553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ge503d0424e_1_2553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ge503d0424e_1_2553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ge503d0424e_1_2553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ge503d0424e_1_2553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ge503d0424e_1_2553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ge503d0424e_1_2553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ge503d0424e_1_2553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ge503d0424e_1_2553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ge503d0424e_1_2553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ge503d0424e_1_2553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ge503d0424e_1_2553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ge503d0424e_1_2553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ge503d0424e_1_2553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ge503d0424e_1_2553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ge503d0424e_1_2553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ge503d0424e_1_2553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ge503d0424e_1_2553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ge503d0424e_1_2553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ge503d0424e_1_2553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ge503d0424e_1_2553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ge503d0424e_1_2553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ge503d0424e_1_2553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ge503d0424e_1_2553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ge503d0424e_1_2553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ge503d0424e_1_2553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ge503d0424e_1_2553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ge503d0424e_1_2553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ge503d0424e_1_2553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ge503d0424e_1_2553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ge503d0424e_1_2553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ge503d0424e_1_2553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ge503d0424e_1_2553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ge503d0424e_1_2553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ge503d0424e_1_2553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ge503d0424e_1_2553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ge503d0424e_1_2553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ge503d0424e_1_2553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ge503d0424e_1_2553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ge503d0424e_1_2553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ge503d0424e_1_2553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ge503d0424e_1_2553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ge503d0424e_1_2553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ge503d0424e_1_2553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ge503d0424e_1_2553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ge503d0424e_1_2553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ge503d0424e_1_2553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ge503d0424e_1_2553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ge503d0424e_1_2553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ge503d0424e_1_2553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ge503d0424e_1_2553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ge503d0424e_1_2553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ge503d0424e_1_2553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ge503d0424e_1_2553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ge503d0424e_1_2553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ge503d0424e_1_2553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ge503d0424e_1_2553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ge503d0424e_1_2553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ge503d0424e_1_2553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0" name="Google Shape;1470;ge503d0424e_1_2553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71" name="Google Shape;1471;ge503d0424e_1_2553"/>
          <p:cNvSpPr txBox="1"/>
          <p:nvPr>
            <p:ph idx="1" type="body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472" name="Google Shape;1472;ge503d0424e_1_2553"/>
          <p:cNvSpPr txBox="1"/>
          <p:nvPr>
            <p:ph idx="2" type="body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473" name="Google Shape;1473;ge503d0424e_1_2553"/>
          <p:cNvSpPr txBox="1"/>
          <p:nvPr>
            <p:ph idx="3" type="body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474" name="Google Shape;1474;ge503d0424e_1_255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6" name="Google Shape;1476;ge503d0424e_1_2743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477" name="Google Shape;1477;ge503d0424e_1_2743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ge503d0424e_1_2743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ge503d0424e_1_2743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0" name="Google Shape;1480;ge503d0424e_1_2743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1" name="Google Shape;1481;ge503d0424e_1_2743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482" name="Google Shape;1482;ge503d0424e_1_2743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ge503d0424e_1_2743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ge503d0424e_1_2743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ge503d0424e_1_2743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ge503d0424e_1_2743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ge503d0424e_1_2743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ge503d0424e_1_2743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ge503d0424e_1_2743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ge503d0424e_1_2743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1" name="Google Shape;1491;ge503d0424e_1_2743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492" name="Google Shape;1492;ge503d0424e_1_2743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ge503d0424e_1_2743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ge503d0424e_1_2743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ge503d0424e_1_2743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ge503d0424e_1_2743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ge503d0424e_1_2743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ge503d0424e_1_2743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ge503d0424e_1_2743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ge503d0424e_1_2743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ge503d0424e_1_2743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ge503d0424e_1_2743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ge503d0424e_1_2743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ge503d0424e_1_2743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ge503d0424e_1_2743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6" name="Google Shape;1506;ge503d0424e_1_2743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07" name="Google Shape;1507;ge503d0424e_1_2743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ge503d0424e_1_2743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ge503d0424e_1_2743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0" name="Google Shape;1510;ge503d0424e_1_2743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11" name="Google Shape;1511;ge503d0424e_1_2743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ge503d0424e_1_2743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ge503d0424e_1_2743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ge503d0424e_1_2743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ge503d0424e_1_2743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ge503d0424e_1_2743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ge503d0424e_1_2743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ge503d0424e_1_2743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ge503d0424e_1_2743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ge503d0424e_1_2743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ge503d0424e_1_2743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ge503d0424e_1_2743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ge503d0424e_1_2743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ge503d0424e_1_2743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ge503d0424e_1_2743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ge503d0424e_1_2743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ge503d0424e_1_2743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ge503d0424e_1_2743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ge503d0424e_1_2743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ge503d0424e_1_2743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ge503d0424e_1_2743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ge503d0424e_1_2743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ge503d0424e_1_2743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ge503d0424e_1_2743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ge503d0424e_1_2743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ge503d0424e_1_2743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ge503d0424e_1_2743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ge503d0424e_1_2743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ge503d0424e_1_2743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ge503d0424e_1_2743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ge503d0424e_1_2743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ge503d0424e_1_2743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ge503d0424e_1_2743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ge503d0424e_1_2743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ge503d0424e_1_2743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ge503d0424e_1_2743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ge503d0424e_1_2743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ge503d0424e_1_2743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ge503d0424e_1_2743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ge503d0424e_1_2743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ge503d0424e_1_2743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ge503d0424e_1_2743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ge503d0424e_1_2743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ge503d0424e_1_2743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ge503d0424e_1_2743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ge503d0424e_1_2743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ge503d0424e_1_2743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ge503d0424e_1_2743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ge503d0424e_1_2743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ge503d0424e_1_2743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ge503d0424e_1_2743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ge503d0424e_1_2743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ge503d0424e_1_2743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ge503d0424e_1_2743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ge503d0424e_1_2743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ge503d0424e_1_2743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ge503d0424e_1_2743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ge503d0424e_1_2743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ge503d0424e_1_2743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0" name="Google Shape;1570;ge503d0424e_1_2743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571" name="Google Shape;1571;ge503d0424e_1_2743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ge503d0424e_1_2743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ge503d0424e_1_2743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ge503d0424e_1_2743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ge503d0424e_1_2743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ge503d0424e_1_2743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ge503d0424e_1_2743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ge503d0424e_1_2743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ge503d0424e_1_2743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ge503d0424e_1_2743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ge503d0424e_1_2743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ge503d0424e_1_2743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ge503d0424e_1_2743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ge503d0424e_1_2743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ge503d0424e_1_2743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6" name="Google Shape;1586;ge503d0424e_1_274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503d0424e_1_1273"/>
          <p:cNvSpPr txBox="1"/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ge503d0424e_1_1273"/>
          <p:cNvSpPr txBox="1"/>
          <p:nvPr>
            <p:ph idx="1" type="body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ge503d0424e_1_127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observablehq.com/d/0c7d76530c434b2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"/>
          <p:cNvSpPr txBox="1"/>
          <p:nvPr/>
        </p:nvSpPr>
        <p:spPr>
          <a:xfrm>
            <a:off x="0" y="1538050"/>
            <a:ext cx="9144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Machine Translation for </a:t>
            </a:r>
            <a:endParaRPr sz="4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African Languages</a:t>
            </a:r>
            <a:endParaRPr b="0" i="0" sz="4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92" name="Google Shape;1892;p1"/>
          <p:cNvSpPr txBox="1"/>
          <p:nvPr/>
        </p:nvSpPr>
        <p:spPr>
          <a:xfrm>
            <a:off x="5560175" y="4229500"/>
            <a:ext cx="16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Sheriff Issaka</a:t>
            </a:r>
            <a:endParaRPr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g11f61fae2f1_0_56"/>
          <p:cNvSpPr txBox="1"/>
          <p:nvPr>
            <p:ph type="title"/>
          </p:nvPr>
        </p:nvSpPr>
        <p:spPr>
          <a:xfrm>
            <a:off x="1131750" y="978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African Languages Landscape</a:t>
            </a:r>
            <a:endParaRPr/>
          </a:p>
        </p:txBody>
      </p:sp>
      <p:sp>
        <p:nvSpPr>
          <p:cNvPr id="1898" name="Google Shape;1898;g11f61fae2f1_0_5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9" name="Google Shape;1899;g11f61fae2f1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0825" y="780325"/>
            <a:ext cx="6932600" cy="42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1f61fae2f1_0_72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905" name="Google Shape;1905;g11f61fae2f1_0_7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6" name="Google Shape;1906;g11f61fae2f1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3025"/>
            <a:ext cx="9144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11f61fae2f1_0_65"/>
          <p:cNvSpPr txBox="1"/>
          <p:nvPr>
            <p:ph type="title"/>
          </p:nvPr>
        </p:nvSpPr>
        <p:spPr>
          <a:xfrm>
            <a:off x="1131750" y="2155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Endangered and Active languages</a:t>
            </a:r>
            <a:endParaRPr/>
          </a:p>
        </p:txBody>
      </p:sp>
      <p:sp>
        <p:nvSpPr>
          <p:cNvPr id="1912" name="Google Shape;1912;g11f61fae2f1_0_6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3" name="Google Shape;1913;g11f61fae2f1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650" y="798425"/>
            <a:ext cx="4701701" cy="4345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1f61fae2f1_0_65"/>
          <p:cNvSpPr txBox="1"/>
          <p:nvPr>
            <p:ph idx="1" type="body"/>
          </p:nvPr>
        </p:nvSpPr>
        <p:spPr>
          <a:xfrm>
            <a:off x="2821950" y="4139975"/>
            <a:ext cx="10530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Demo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11f61fae2f1_0_8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African Languages Lab</a:t>
            </a:r>
            <a:endParaRPr/>
          </a:p>
        </p:txBody>
      </p:sp>
      <p:sp>
        <p:nvSpPr>
          <p:cNvPr id="1920" name="Google Shape;1920;g11f61fae2f1_0_80"/>
          <p:cNvSpPr txBox="1"/>
          <p:nvPr>
            <p:ph idx="1" type="body"/>
          </p:nvPr>
        </p:nvSpPr>
        <p:spPr>
          <a:xfrm>
            <a:off x="965225" y="1611400"/>
            <a:ext cx="7880400" cy="3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lang="en"/>
              <a:t>Curating, cleaning, digitizing, and translating African languages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lang="en"/>
              <a:t>Conducting research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</a:pPr>
            <a:r>
              <a:rPr lang="en"/>
              <a:t>Integrating all available resources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921" name="Google Shape;1921;g11f61fae2f1_0_8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120f1b7f9e7_0_1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with ‘TWI’ (17 MILLION SPEAKERS)</a:t>
            </a:r>
            <a:endParaRPr/>
          </a:p>
        </p:txBody>
      </p:sp>
      <p:sp>
        <p:nvSpPr>
          <p:cNvPr id="1927" name="Google Shape;1927;g120f1b7f9e7_0_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8" name="Google Shape;1928;g120f1b7f9e7_0_1"/>
          <p:cNvSpPr txBox="1"/>
          <p:nvPr/>
        </p:nvSpPr>
        <p:spPr>
          <a:xfrm>
            <a:off x="1584725" y="1666800"/>
            <a:ext cx="6339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eorgia"/>
              <a:buChar char="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Building a MT model 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eorgia"/>
              <a:buChar char="○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Current BLEU score of  </a:t>
            </a: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0.467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Georgia"/>
              <a:buChar char="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Using Transformers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Georgia"/>
              <a:buChar char="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Leveraging pre-trained models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Georgia"/>
              <a:buChar char="○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BART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120f1b7f9e7_0_1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34" name="Google Shape;1934;g120f1b7f9e7_0_10"/>
          <p:cNvGraphicFramePr/>
          <p:nvPr/>
        </p:nvGraphicFramePr>
        <p:xfrm>
          <a:off x="787113" y="27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{F01C9527-CC81-43F5-8BC5-E1D0BCAC4345}</a:tableStyleId>
              </a:tblPr>
              <a:tblGrid>
                <a:gridCol w="3430900"/>
                <a:gridCol w="3430900"/>
                <a:gridCol w="707975"/>
              </a:tblGrid>
              <a:tr h="67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C3E5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Real translation</a:t>
                      </a:r>
                      <a:endParaRPr sz="1300">
                        <a:solidFill>
                          <a:srgbClr val="2C3E5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C3E5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Our translation</a:t>
                      </a:r>
                      <a:endParaRPr sz="1300">
                        <a:solidFill>
                          <a:srgbClr val="2C3E5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C3E5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BLEU</a:t>
                      </a:r>
                      <a:endParaRPr sz="1300">
                        <a:solidFill>
                          <a:srgbClr val="2C3E5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67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C3E5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Bere a Adam ne Hawa yɛɛ bɔne no, dɛn na efii emu bae?</a:t>
                      </a:r>
                      <a:endParaRPr sz="1300">
                        <a:solidFill>
                          <a:srgbClr val="2C3E5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C3E5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Bere a Adam ne Hawa yɛɛ bɔne no, dɛn na efii emu bae?</a:t>
                      </a:r>
                      <a:endParaRPr sz="1300">
                        <a:solidFill>
                          <a:srgbClr val="2C3E5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ctr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C3E5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1.0</a:t>
                      </a:r>
                      <a:endParaRPr sz="1300">
                        <a:solidFill>
                          <a:srgbClr val="2C3E5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ctr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7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C3E5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  Opoku ani Gye asɛm bi a ɛwɔ nsɛmma nhoma no emu ho nanso na onni sika.</a:t>
                      </a:r>
                      <a:endParaRPr sz="1300">
                        <a:solidFill>
                          <a:srgbClr val="2C3E5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C3E5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  Opoku ani Gye asɛm bi a ɛwɔ nsɛmma nhoma no emu ho nanso na onni sika.</a:t>
                      </a:r>
                      <a:endParaRPr sz="1300">
                        <a:solidFill>
                          <a:srgbClr val="2C3E5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C3E5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1.0</a:t>
                      </a:r>
                      <a:endParaRPr sz="1300">
                        <a:solidFill>
                          <a:srgbClr val="2C3E5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ctr"/>
                </a:tc>
              </a:tr>
              <a:tr h="67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C3E5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Apuei ne Atɔe hyia wɔ Moscow ne Kiev</a:t>
                      </a:r>
                      <a:endParaRPr sz="1300">
                        <a:solidFill>
                          <a:srgbClr val="2C3E5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C3E5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Apuei ne Atɔe </a:t>
                      </a:r>
                      <a:r>
                        <a:rPr lang="en" sz="1300">
                          <a:solidFill>
                            <a:srgbClr val="F55D4B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Famia </a:t>
                      </a:r>
                      <a:r>
                        <a:rPr lang="en" sz="1300">
                          <a:solidFill>
                            <a:srgbClr val="2C3E5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wɔ Moscow ne Kiev</a:t>
                      </a:r>
                      <a:r>
                        <a:rPr lang="en" sz="1300">
                          <a:solidFill>
                            <a:srgbClr val="F55D4B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,,,,,,,,,,,,,,,,,,,,,,,,,,,,,,,,,,,,,,,,,,,,,,,,,,,,,,,</a:t>
                      </a:r>
                      <a:endParaRPr sz="1300">
                        <a:solidFill>
                          <a:srgbClr val="F55D4B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C3E5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0.5</a:t>
                      </a:r>
                      <a:endParaRPr sz="1300">
                        <a:solidFill>
                          <a:srgbClr val="2C3E5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ctr"/>
                </a:tc>
              </a:tr>
              <a:tr h="67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C3E5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Ɔkyerɛkyerɛfo pa tie asɛm na ama wanya nhumu</a:t>
                      </a:r>
                      <a:endParaRPr sz="1300">
                        <a:solidFill>
                          <a:srgbClr val="2C3E5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C3E5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Ɔkyerɛkyerɛfo pa tie asɛm no ama wanya nhumu</a:t>
                      </a:r>
                      <a:r>
                        <a:rPr lang="en" sz="1300">
                          <a:solidFill>
                            <a:srgbClr val="F55D4B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,,,,,,,,,,,,,,,,,,,,,,,,,,,,,,,,,,,,,,,,,,,,,,,,,,,</a:t>
                      </a:r>
                      <a:endParaRPr sz="1300">
                        <a:solidFill>
                          <a:srgbClr val="F55D4B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C3E5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0.5</a:t>
                      </a:r>
                      <a:endParaRPr sz="1300">
                        <a:solidFill>
                          <a:srgbClr val="2C3E5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ctr"/>
                </a:tc>
              </a:tr>
              <a:tr h="67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C3E5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Wɔafi Ase Redi Euro No!</a:t>
                      </a:r>
                      <a:endParaRPr sz="1300">
                        <a:solidFill>
                          <a:srgbClr val="2C3E5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55D4B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Euroɔde Eurose Bi Europ!!,,,,,,,,,,,,,,,,,,,,,,,,,,,,,,,,,,,,,,,,,,,,,,,,,,</a:t>
                      </a:r>
                      <a:endParaRPr sz="1300">
                        <a:solidFill>
                          <a:srgbClr val="F55D4B"/>
                        </a:solidFill>
                        <a:highlight>
                          <a:srgbClr val="EDA29B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C3E5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0.0</a:t>
                      </a:r>
                      <a:endParaRPr sz="1300">
                        <a:solidFill>
                          <a:srgbClr val="2C3E5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ctr"/>
                </a:tc>
              </a:tr>
              <a:tr h="67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C3E5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Wɔhyɛ Daakye a Ɛyɛ Soronko ho bɔ</a:t>
                      </a:r>
                      <a:endParaRPr sz="1300">
                        <a:solidFill>
                          <a:srgbClr val="2C3E5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55D4B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Daɔhyɛ �akye</a:t>
                      </a:r>
                      <a:r>
                        <a:rPr lang="en" sz="1300">
                          <a:solidFill>
                            <a:srgbClr val="2C3E5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" sz="1300">
                          <a:solidFill>
                            <a:srgbClr val="F55D4B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Sor Ɛsonɛ</a:t>
                      </a:r>
                      <a:r>
                        <a:rPr lang="en" sz="1300">
                          <a:solidFill>
                            <a:srgbClr val="2C3E5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Soronko ho Bɔ</a:t>
                      </a:r>
                      <a:r>
                        <a:rPr lang="en" sz="1300">
                          <a:solidFill>
                            <a:srgbClr val="F55D4B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,,,,,,,,,,,,,,,,,,,,,,,,,,,,,,</a:t>
                      </a:r>
                      <a:endParaRPr sz="1300">
                        <a:solidFill>
                          <a:srgbClr val="F55D4B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C3E5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0.0</a:t>
                      </a:r>
                      <a:endParaRPr sz="1300">
                        <a:solidFill>
                          <a:srgbClr val="2C3E5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525" marB="91425" marR="9525" marL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11f61fae2f1_0_9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0" name="Google Shape;1940;g11f61fae2f1_0_91"/>
          <p:cNvPicPr preferRelativeResize="0"/>
          <p:nvPr/>
        </p:nvPicPr>
        <p:blipFill rotWithShape="1">
          <a:blip r:embed="rId3">
            <a:alphaModFix/>
          </a:blip>
          <a:srcRect b="14398" l="12042" r="8573" t="0"/>
          <a:stretch/>
        </p:blipFill>
        <p:spPr>
          <a:xfrm>
            <a:off x="-20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