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5f10de87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5f10de8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5f10de8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5f10de8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5f10de8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5f10de8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5f10de87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5f10de8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5f10de87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5f10de87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5f10de8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5f10de8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5f10de87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5f10de87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69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Report on Stock Market Prediction Using Machine Learning Techniques</a:t>
            </a:r>
            <a:endParaRPr sz="27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75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report by Ridwanul Haque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article titled “Stock Market Prediction Using Machine Learning Techniques: A Decade Survey on Methodologies, Recent Developments, and Future Directions” was published in the journal Electronics.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discusses how the prediction of the stock market has been revolutionized by global digitization, incorporating machine learning-based approaches for improved accuracy.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critically analyzes findings from the last decade obtained from digital libraries and databases like ACM digital library and Scopus.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600" y="4153450"/>
            <a:ext cx="1145575" cy="8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Purpose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aims to explore the advancements in stock market prediction techniques attributed to global digitization.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seeks to provide a systematic review of machine learning-based approaches for stock market prediction and analyze findings from the past decade obtained from digital libraries and databases.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integrates machine learning algorithms for stock market analysis and prediction.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considers various factors such as yearly fiscal summaries and reports, balance sheets, future prospectus, and the company's work environment for a comprehensive analysis.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Systematic Review: Provides a systematic review of machine learning-based approaches for stock market prediction.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Techniques: Explores the application of advanced machine learning approaches such as text data analytics and ensemble methods for improved prediction accuracies.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Comprehensive Analysis: Considers various factors for a comprehensive understanding of stock market trends.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Future Directions: Identifies new innovative methods for stock value forecasting, leading to a new form of collective intelligence in stock market prediction.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the promising trajectory of stock market forecasting in the era of global digitization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Acknowledge the persistent challenges in the field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Emphasize the potential transformative power of machine learning and collective intelligence in reshaping the future of stock market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First Limitation/Critique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quality of data used for training machine learning models may impact the accuracy of predictions, particularly if the data is noisy, incomplete, or biased.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Limitation/Critique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dynamic nature of stock markets and the potential influence of unforeseen events, such as black swan events, can pose challenges for machine learning models, potentially leading to inaccurate predictions.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Explores the potential applications of the study's findings in investment decision-making, development of financial analysis tools, text data analytics, collective intelligence, and provides directions for future research in the field.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/>
              <a:t>Thank You.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