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5f10de87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5f10de87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5f10de87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5f10de8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5f10de87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5f10de8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5f10de8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5f10de8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1cb7422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1cb7422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5f10de87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5f10de87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5f10de87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5f10de87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5f10de8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5f10de8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69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Report on </a:t>
            </a:r>
            <a:r>
              <a:rPr b="1" lang="en" sz="2700">
                <a:latin typeface="Arial"/>
                <a:ea typeface="Arial"/>
                <a:cs typeface="Arial"/>
                <a:sym typeface="Arial"/>
              </a:rPr>
              <a:t>An Anomaly-Based Intrusion Detection System for Internet of Medical Things Networks</a:t>
            </a:r>
            <a:endParaRPr sz="27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75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report by Ridwanul Haque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/>
              <a:t>Thank You.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3075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highlight>
                  <a:schemeClr val="lt1"/>
                </a:highlight>
              </a:rPr>
              <a:t>Context: Internet of Medical Things (IoMT) networks in healthcare.</a:t>
            </a:r>
            <a:endParaRPr b="1"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highlight>
                  <a:schemeClr val="lt1"/>
                </a:highlight>
              </a:rPr>
              <a:t>Objective: Propose an efficient Intrusion Detection System (IDS) for IoMT networks.</a:t>
            </a:r>
            <a:endParaRPr b="1" sz="16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600" y="4153450"/>
            <a:ext cx="1145575" cy="88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Purpose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5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Need for robust security in IoMT networks.</a:t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Leveraging host-based and network-based techniques.</a:t>
            </a:r>
            <a:endParaRPr sz="17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lt1"/>
                </a:highlight>
              </a:rPr>
              <a:t>Data Collection:</a:t>
            </a:r>
            <a:endParaRPr b="1"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highlight>
                  <a:schemeClr val="lt1"/>
                </a:highlight>
              </a:rPr>
              <a:t>Gather log files from IoMT devices and gateways.</a:t>
            </a:r>
            <a:endParaRPr b="1"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highlight>
                  <a:schemeClr val="lt1"/>
                </a:highlight>
              </a:rPr>
              <a:t>Capture traffic data from the IoMT edge network.</a:t>
            </a:r>
            <a:endParaRPr b="1"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highlight>
                  <a:schemeClr val="lt1"/>
                </a:highlight>
              </a:rPr>
              <a:t>Preprocessing:</a:t>
            </a:r>
            <a:endParaRPr b="1" sz="1400"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>
                <a:highlight>
                  <a:schemeClr val="lt1"/>
                </a:highlight>
              </a:rPr>
              <a:t>Remove noise and irrelevant information.</a:t>
            </a:r>
            <a:endParaRPr b="1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highlight>
                  <a:schemeClr val="lt1"/>
                </a:highlight>
              </a:rPr>
              <a:t>Feature Extraction:</a:t>
            </a:r>
            <a:endParaRPr b="1" sz="1400"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>
                <a:highlight>
                  <a:schemeClr val="lt1"/>
                </a:highlight>
              </a:rPr>
              <a:t>Utilize statistical and machine learning techniques.</a:t>
            </a:r>
            <a:endParaRPr b="1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highlight>
                  <a:schemeClr val="lt1"/>
                </a:highlight>
              </a:rPr>
              <a:t>Machine Learning for Anomaly Detection:</a:t>
            </a:r>
            <a:endParaRPr b="1" sz="1400"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>
                <a:highlight>
                  <a:schemeClr val="lt1"/>
                </a:highlight>
              </a:rPr>
              <a:t>Employ six popular ML algorithms.</a:t>
            </a:r>
            <a:endParaRPr b="1"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>
                <a:highlight>
                  <a:schemeClr val="lt1"/>
                </a:highlight>
              </a:rPr>
              <a:t>Consider computational overhead.</a:t>
            </a:r>
            <a:endParaRPr b="1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highlight>
                  <a:schemeClr val="lt1"/>
                </a:highlight>
              </a:rPr>
              <a:t>Evaluation:</a:t>
            </a:r>
            <a:endParaRPr b="1" sz="1400"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>
                <a:highlight>
                  <a:schemeClr val="lt1"/>
                </a:highlight>
              </a:rPr>
              <a:t>Train/test ML algorithms for anomaly detection.</a:t>
            </a:r>
            <a:endParaRPr b="1"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>
                <a:highlight>
                  <a:schemeClr val="lt1"/>
                </a:highlight>
              </a:rPr>
              <a:t>Assess performance using metrics (accuracy, precision, recall, F1-score).</a:t>
            </a:r>
            <a:endParaRPr b="1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Introduction of an IDS tailored for IoMT networks.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Addresses challenges like heterogeneity and resource constraints.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Provides robust security mechanisms against unauthorized access, data breaches, and malware attacks.</a:t>
            </a:r>
            <a:endParaRPr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Evaluation results determine the most suitable ML algorithms for anomaly detection.</a:t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High accuracy in detecting anomalies with low computational overhead.</a:t>
            </a:r>
            <a:endParaRPr sz="17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512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150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highlight>
                  <a:schemeClr val="lt1"/>
                </a:highlight>
              </a:rPr>
              <a:t>Compelling solution for IoMT network security.</a:t>
            </a:r>
            <a:endParaRPr sz="2300"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highlight>
                  <a:schemeClr val="lt1"/>
                </a:highlight>
              </a:rPr>
              <a:t>Balances accuracy and resource efficiency.</a:t>
            </a:r>
            <a:endParaRPr sz="2300"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highlight>
                  <a:schemeClr val="lt1"/>
                </a:highlight>
              </a:rPr>
              <a:t>Potential applications in healthcare and beyond.</a:t>
            </a:r>
            <a:endParaRPr sz="23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First Critique: </a:t>
            </a:r>
            <a:r>
              <a:rPr lang="en" sz="19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far as possible is the probable test in outstandingly extraordinary IoMT conditions</a:t>
            </a:r>
            <a:endParaRPr sz="2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Second Critique: </a:t>
            </a:r>
            <a:r>
              <a:rPr lang="en" sz="19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ensuing hindrance incorporates the computational above of ML techniques affecting persistent responsiveness.</a:t>
            </a:r>
            <a:endParaRPr sz="25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0495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Applications: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Significance in healthcare and medical technology.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Securing IoMT networks.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Protecting sensitive patient information from cyber threats.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Future Directions: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Continuous improvement and extension of the proposed IDS.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Address emerging security challenges in IoMT networks.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Integration with encryption and access control for a comprehensive security solution.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