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80" r:id="rId5"/>
    <p:sldId id="281" r:id="rId6"/>
    <p:sldId id="282" r:id="rId7"/>
    <p:sldId id="269" r:id="rId8"/>
    <p:sldId id="270" r:id="rId9"/>
    <p:sldId id="283" r:id="rId10"/>
    <p:sldId id="271" r:id="rId11"/>
    <p:sldId id="284" r:id="rId12"/>
    <p:sldId id="273" r:id="rId13"/>
    <p:sldId id="274" r:id="rId14"/>
    <p:sldId id="285" r:id="rId15"/>
    <p:sldId id="286" r:id="rId16"/>
    <p:sldId id="287" r:id="rId17"/>
    <p:sldId id="278" r:id="rId18"/>
    <p:sldId id="288" r:id="rId19"/>
    <p:sldId id="28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FB318-1673-9176-5F2A-F4151607DE9B}" v="393" dt="2024-09-26T17:12:20.187"/>
    <p1510:client id="{D6B2EB35-2515-995A-CCD6-758B0D0D959B}" v="307" dt="2024-09-26T17:36:25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-29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1.svg"/><Relationship Id="rId5" Type="http://schemas.openxmlformats.org/officeDocument/2006/relationships/image" Target="../media/image1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1.svg"/><Relationship Id="rId5" Type="http://schemas.openxmlformats.org/officeDocument/2006/relationships/image" Target="../media/image1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17B81-5F66-4E50-A6C4-E9056D313942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8824B33E-11AD-44A4-9670-EC736381993C}">
      <dgm:prSet/>
      <dgm:spPr/>
      <dgm:t>
        <a:bodyPr/>
        <a:lstStyle/>
        <a:p>
          <a:r>
            <a:rPr lang="en-US"/>
            <a:t>Turtle Graphics are a popular way for introducing programming to kids and beginners</a:t>
          </a:r>
        </a:p>
      </dgm:t>
    </dgm:pt>
    <dgm:pt modelId="{AFCB1353-B564-480A-9478-0826BC19D1EE}" type="parTrans" cxnId="{CE9D48E7-3893-4CDA-9677-E9725261D992}">
      <dgm:prSet/>
      <dgm:spPr/>
      <dgm:t>
        <a:bodyPr/>
        <a:lstStyle/>
        <a:p>
          <a:endParaRPr lang="en-US"/>
        </a:p>
      </dgm:t>
    </dgm:pt>
    <dgm:pt modelId="{57104E68-8161-426F-9ED9-FC2A2F6A9DF6}" type="sibTrans" cxnId="{CE9D48E7-3893-4CDA-9677-E9725261D992}">
      <dgm:prSet/>
      <dgm:spPr/>
      <dgm:t>
        <a:bodyPr/>
        <a:lstStyle/>
        <a:p>
          <a:endParaRPr lang="en-US"/>
        </a:p>
      </dgm:t>
    </dgm:pt>
    <dgm:pt modelId="{768E5123-50CD-412B-B2A7-A9AFB96A9018}">
      <dgm:prSet/>
      <dgm:spPr/>
      <dgm:t>
        <a:bodyPr/>
        <a:lstStyle/>
        <a:p>
          <a:r>
            <a:rPr lang="en-US"/>
            <a:t>It uses a "turtle," which can move around the screen to draw shapes, lines, and more</a:t>
          </a:r>
        </a:p>
      </dgm:t>
    </dgm:pt>
    <dgm:pt modelId="{60F182AE-E532-4754-AF05-D1DD278FB76D}" type="parTrans" cxnId="{49D85240-91FB-497E-B9C2-32CAFD898086}">
      <dgm:prSet/>
      <dgm:spPr/>
      <dgm:t>
        <a:bodyPr/>
        <a:lstStyle/>
        <a:p>
          <a:endParaRPr lang="en-US"/>
        </a:p>
      </dgm:t>
    </dgm:pt>
    <dgm:pt modelId="{470C8390-150B-4E30-8903-156C6710FC4F}" type="sibTrans" cxnId="{49D85240-91FB-497E-B9C2-32CAFD898086}">
      <dgm:prSet/>
      <dgm:spPr/>
      <dgm:t>
        <a:bodyPr/>
        <a:lstStyle/>
        <a:p>
          <a:endParaRPr lang="en-US"/>
        </a:p>
      </dgm:t>
    </dgm:pt>
    <dgm:pt modelId="{B0028069-5AFC-4E7B-A02E-AD1F8A926272}">
      <dgm:prSet/>
      <dgm:spPr/>
      <dgm:t>
        <a:bodyPr/>
        <a:lstStyle/>
        <a:p>
          <a:r>
            <a:rPr lang="en-US"/>
            <a:t>This turtle obeys simple commands like moving forward, turning, or lifting the pen</a:t>
          </a:r>
        </a:p>
      </dgm:t>
    </dgm:pt>
    <dgm:pt modelId="{571ABED0-5D24-4505-9359-0F116A554D25}" type="parTrans" cxnId="{62A98C68-32CB-406D-8F85-8F1ED1D66027}">
      <dgm:prSet/>
      <dgm:spPr/>
      <dgm:t>
        <a:bodyPr/>
        <a:lstStyle/>
        <a:p>
          <a:endParaRPr lang="en-US"/>
        </a:p>
      </dgm:t>
    </dgm:pt>
    <dgm:pt modelId="{84817898-5EA4-4165-892C-8FDA0F2FD4E9}" type="sibTrans" cxnId="{62A98C68-32CB-406D-8F85-8F1ED1D66027}">
      <dgm:prSet/>
      <dgm:spPr/>
      <dgm:t>
        <a:bodyPr/>
        <a:lstStyle/>
        <a:p>
          <a:endParaRPr lang="en-US"/>
        </a:p>
      </dgm:t>
    </dgm:pt>
    <dgm:pt modelId="{E9F7D851-EBDF-4245-8881-BEDFB4F84B1F}" type="pres">
      <dgm:prSet presAssocID="{AE417B81-5F66-4E50-A6C4-E9056D313942}" presName="linear" presStyleCnt="0">
        <dgm:presLayoutVars>
          <dgm:animLvl val="lvl"/>
          <dgm:resizeHandles val="exact"/>
        </dgm:presLayoutVars>
      </dgm:prSet>
      <dgm:spPr/>
    </dgm:pt>
    <dgm:pt modelId="{00A7DF39-5834-4247-B457-5D2D902AD6CF}" type="pres">
      <dgm:prSet presAssocID="{8824B33E-11AD-44A4-9670-EC73638199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06A9E7-D165-406A-9322-69F123B419E1}" type="pres">
      <dgm:prSet presAssocID="{57104E68-8161-426F-9ED9-FC2A2F6A9DF6}" presName="spacer" presStyleCnt="0"/>
      <dgm:spPr/>
    </dgm:pt>
    <dgm:pt modelId="{A9BA7242-EB38-4014-968D-3047006CAF9D}" type="pres">
      <dgm:prSet presAssocID="{768E5123-50CD-412B-B2A7-A9AFB96A90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F02E40-B27F-4CD6-95F9-703E308811BE}" type="pres">
      <dgm:prSet presAssocID="{470C8390-150B-4E30-8903-156C6710FC4F}" presName="spacer" presStyleCnt="0"/>
      <dgm:spPr/>
    </dgm:pt>
    <dgm:pt modelId="{62CE436B-DF46-4963-A3E6-71503AD35D09}" type="pres">
      <dgm:prSet presAssocID="{B0028069-5AFC-4E7B-A02E-AD1F8A9262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D85240-91FB-497E-B9C2-32CAFD898086}" srcId="{AE417B81-5F66-4E50-A6C4-E9056D313942}" destId="{768E5123-50CD-412B-B2A7-A9AFB96A9018}" srcOrd="1" destOrd="0" parTransId="{60F182AE-E532-4754-AF05-D1DD278FB76D}" sibTransId="{470C8390-150B-4E30-8903-156C6710FC4F}"/>
    <dgm:cxn modelId="{02EB2A63-38ED-47B6-B8FF-F9E601B2E0C6}" type="presOf" srcId="{B0028069-5AFC-4E7B-A02E-AD1F8A926272}" destId="{62CE436B-DF46-4963-A3E6-71503AD35D09}" srcOrd="0" destOrd="0" presId="urn:microsoft.com/office/officeart/2005/8/layout/vList2"/>
    <dgm:cxn modelId="{62A98C68-32CB-406D-8F85-8F1ED1D66027}" srcId="{AE417B81-5F66-4E50-A6C4-E9056D313942}" destId="{B0028069-5AFC-4E7B-A02E-AD1F8A926272}" srcOrd="2" destOrd="0" parTransId="{571ABED0-5D24-4505-9359-0F116A554D25}" sibTransId="{84817898-5EA4-4165-892C-8FDA0F2FD4E9}"/>
    <dgm:cxn modelId="{678BDD76-B14C-423B-AE5C-3BCD98027BB6}" type="presOf" srcId="{AE417B81-5F66-4E50-A6C4-E9056D313942}" destId="{E9F7D851-EBDF-4245-8881-BEDFB4F84B1F}" srcOrd="0" destOrd="0" presId="urn:microsoft.com/office/officeart/2005/8/layout/vList2"/>
    <dgm:cxn modelId="{DC0349D3-199C-4B8E-8625-17A651C71194}" type="presOf" srcId="{8824B33E-11AD-44A4-9670-EC736381993C}" destId="{00A7DF39-5834-4247-B457-5D2D902AD6CF}" srcOrd="0" destOrd="0" presId="urn:microsoft.com/office/officeart/2005/8/layout/vList2"/>
    <dgm:cxn modelId="{A581CED3-35D2-4EDD-8972-673A68CF873A}" type="presOf" srcId="{768E5123-50CD-412B-B2A7-A9AFB96A9018}" destId="{A9BA7242-EB38-4014-968D-3047006CAF9D}" srcOrd="0" destOrd="0" presId="urn:microsoft.com/office/officeart/2005/8/layout/vList2"/>
    <dgm:cxn modelId="{CE9D48E7-3893-4CDA-9677-E9725261D992}" srcId="{AE417B81-5F66-4E50-A6C4-E9056D313942}" destId="{8824B33E-11AD-44A4-9670-EC736381993C}" srcOrd="0" destOrd="0" parTransId="{AFCB1353-B564-480A-9478-0826BC19D1EE}" sibTransId="{57104E68-8161-426F-9ED9-FC2A2F6A9DF6}"/>
    <dgm:cxn modelId="{97E7145C-B244-476F-B0DB-4557052CFF5F}" type="presParOf" srcId="{E9F7D851-EBDF-4245-8881-BEDFB4F84B1F}" destId="{00A7DF39-5834-4247-B457-5D2D902AD6CF}" srcOrd="0" destOrd="0" presId="urn:microsoft.com/office/officeart/2005/8/layout/vList2"/>
    <dgm:cxn modelId="{61E9AFCD-F1F6-46D2-909F-8C531B97C626}" type="presParOf" srcId="{E9F7D851-EBDF-4245-8881-BEDFB4F84B1F}" destId="{7406A9E7-D165-406A-9322-69F123B419E1}" srcOrd="1" destOrd="0" presId="urn:microsoft.com/office/officeart/2005/8/layout/vList2"/>
    <dgm:cxn modelId="{B972E355-3127-40A2-8B2F-B1A1995BA8A1}" type="presParOf" srcId="{E9F7D851-EBDF-4245-8881-BEDFB4F84B1F}" destId="{A9BA7242-EB38-4014-968D-3047006CAF9D}" srcOrd="2" destOrd="0" presId="urn:microsoft.com/office/officeart/2005/8/layout/vList2"/>
    <dgm:cxn modelId="{36D8B460-0085-441B-ACC9-18325AD0C707}" type="presParOf" srcId="{E9F7D851-EBDF-4245-8881-BEDFB4F84B1F}" destId="{0AF02E40-B27F-4CD6-95F9-703E308811BE}" srcOrd="3" destOrd="0" presId="urn:microsoft.com/office/officeart/2005/8/layout/vList2"/>
    <dgm:cxn modelId="{8F5AD523-6333-43E4-AFA8-7744A1F30200}" type="presParOf" srcId="{E9F7D851-EBDF-4245-8881-BEDFB4F84B1F}" destId="{62CE436B-DF46-4963-A3E6-71503AD35D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B968CF-8A7A-4D34-BCF3-F3203D59B1F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1EFFA91-83D2-492E-974F-C428E90AEC49}">
      <dgm:prSet/>
      <dgm:spPr/>
      <dgm:t>
        <a:bodyPr/>
        <a:lstStyle/>
        <a:p>
          <a:r>
            <a:rPr lang="en-US" dirty="0"/>
            <a:t>Before we start, ensure you have Python installed </a:t>
          </a:r>
        </a:p>
      </dgm:t>
    </dgm:pt>
    <dgm:pt modelId="{19012897-F121-492B-8504-A8CE7AE492E6}" type="parTrans" cxnId="{2DCA1251-4231-41A2-BB7A-696A122017D0}">
      <dgm:prSet/>
      <dgm:spPr/>
      <dgm:t>
        <a:bodyPr/>
        <a:lstStyle/>
        <a:p>
          <a:endParaRPr lang="en-US"/>
        </a:p>
      </dgm:t>
    </dgm:pt>
    <dgm:pt modelId="{7C9B800C-4E56-46BD-98A1-8530BB7A7D4D}" type="sibTrans" cxnId="{2DCA1251-4231-41A2-BB7A-696A122017D0}">
      <dgm:prSet/>
      <dgm:spPr/>
      <dgm:t>
        <a:bodyPr/>
        <a:lstStyle/>
        <a:p>
          <a:endParaRPr lang="en-US"/>
        </a:p>
      </dgm:t>
    </dgm:pt>
    <dgm:pt modelId="{E85F4207-550C-4578-A786-CACEA3D92440}">
      <dgm:prSet/>
      <dgm:spPr/>
      <dgm:t>
        <a:bodyPr/>
        <a:lstStyle/>
        <a:p>
          <a:pPr rtl="0"/>
          <a:r>
            <a:rPr lang="en-US" dirty="0"/>
            <a:t>Let's start by creating a basic Turtle Graphics </a:t>
          </a:r>
          <a:r>
            <a:rPr lang="en-US" dirty="0">
              <a:latin typeface="Avenir Next LT Pro"/>
            </a:rPr>
            <a:t>window</a:t>
          </a:r>
        </a:p>
      </dgm:t>
    </dgm:pt>
    <dgm:pt modelId="{08D17D80-B9B5-4619-928D-72EA786F82C5}" type="parTrans" cxnId="{AC631ECE-F966-415D-9F6E-0F5534AF68B8}">
      <dgm:prSet/>
      <dgm:spPr/>
      <dgm:t>
        <a:bodyPr/>
        <a:lstStyle/>
        <a:p>
          <a:endParaRPr lang="en-US"/>
        </a:p>
      </dgm:t>
    </dgm:pt>
    <dgm:pt modelId="{2157101E-76EF-4DF6-926D-74B64C11E81E}" type="sibTrans" cxnId="{AC631ECE-F966-415D-9F6E-0F5534AF68B8}">
      <dgm:prSet/>
      <dgm:spPr/>
      <dgm:t>
        <a:bodyPr/>
        <a:lstStyle/>
        <a:p>
          <a:endParaRPr lang="en-US"/>
        </a:p>
      </dgm:t>
    </dgm:pt>
    <dgm:pt modelId="{2B750BE2-A513-4627-A5B9-A370C161F455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The turtle library is built into Python, no need to install anything else</a:t>
          </a:r>
        </a:p>
      </dgm:t>
    </dgm:pt>
    <dgm:pt modelId="{A6739578-EE22-4DDA-86F5-ED24DC5A3016}" type="parTrans" cxnId="{86DC18B5-EEC2-4B15-935D-725500C509D7}">
      <dgm:prSet/>
      <dgm:spPr/>
      <dgm:t>
        <a:bodyPr/>
        <a:lstStyle/>
        <a:p>
          <a:endParaRPr lang="en-US"/>
        </a:p>
      </dgm:t>
    </dgm:pt>
    <dgm:pt modelId="{0F12CA48-9A96-46C3-ADDE-835E072A01E8}" type="sibTrans" cxnId="{86DC18B5-EEC2-4B15-935D-725500C509D7}">
      <dgm:prSet/>
      <dgm:spPr/>
      <dgm:t>
        <a:bodyPr/>
        <a:lstStyle/>
        <a:p>
          <a:endParaRPr lang="en-US"/>
        </a:p>
      </dgm:t>
    </dgm:pt>
    <dgm:pt modelId="{C7BAD47F-3342-45CF-AEF0-22323C322136}" type="pres">
      <dgm:prSet presAssocID="{23B968CF-8A7A-4D34-BCF3-F3203D59B1F8}" presName="linear" presStyleCnt="0">
        <dgm:presLayoutVars>
          <dgm:animLvl val="lvl"/>
          <dgm:resizeHandles val="exact"/>
        </dgm:presLayoutVars>
      </dgm:prSet>
      <dgm:spPr/>
    </dgm:pt>
    <dgm:pt modelId="{A3124B8D-8D7E-420D-8942-50A6FEBF2A08}" type="pres">
      <dgm:prSet presAssocID="{E1EFFA91-83D2-492E-974F-C428E90AE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B6AFC5-7C1D-4935-A247-4EF7A751016E}" type="pres">
      <dgm:prSet presAssocID="{7C9B800C-4E56-46BD-98A1-8530BB7A7D4D}" presName="spacer" presStyleCnt="0"/>
      <dgm:spPr/>
    </dgm:pt>
    <dgm:pt modelId="{F9B952C1-9192-4649-B070-E6914D7F9F92}" type="pres">
      <dgm:prSet presAssocID="{2B750BE2-A513-4627-A5B9-A370C161F4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AC24FB2-CE20-42BB-AC27-3FC7D1663D6D}" type="pres">
      <dgm:prSet presAssocID="{0F12CA48-9A96-46C3-ADDE-835E072A01E8}" presName="spacer" presStyleCnt="0"/>
      <dgm:spPr/>
    </dgm:pt>
    <dgm:pt modelId="{14FC5782-28C5-4FE6-AD28-0300561992BF}" type="pres">
      <dgm:prSet presAssocID="{E85F4207-550C-4578-A786-CACEA3D924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CA1251-4231-41A2-BB7A-696A122017D0}" srcId="{23B968CF-8A7A-4D34-BCF3-F3203D59B1F8}" destId="{E1EFFA91-83D2-492E-974F-C428E90AEC49}" srcOrd="0" destOrd="0" parTransId="{19012897-F121-492B-8504-A8CE7AE492E6}" sibTransId="{7C9B800C-4E56-46BD-98A1-8530BB7A7D4D}"/>
    <dgm:cxn modelId="{2EEE8399-C205-4C49-8C06-490135E43162}" type="presOf" srcId="{2B750BE2-A513-4627-A5B9-A370C161F455}" destId="{F9B952C1-9192-4649-B070-E6914D7F9F92}" srcOrd="0" destOrd="0" presId="urn:microsoft.com/office/officeart/2005/8/layout/vList2"/>
    <dgm:cxn modelId="{8A5A5FA9-F841-4598-8674-968F1EED59BB}" type="presOf" srcId="{E1EFFA91-83D2-492E-974F-C428E90AEC49}" destId="{A3124B8D-8D7E-420D-8942-50A6FEBF2A08}" srcOrd="0" destOrd="0" presId="urn:microsoft.com/office/officeart/2005/8/layout/vList2"/>
    <dgm:cxn modelId="{86DC18B5-EEC2-4B15-935D-725500C509D7}" srcId="{23B968CF-8A7A-4D34-BCF3-F3203D59B1F8}" destId="{2B750BE2-A513-4627-A5B9-A370C161F455}" srcOrd="1" destOrd="0" parTransId="{A6739578-EE22-4DDA-86F5-ED24DC5A3016}" sibTransId="{0F12CA48-9A96-46C3-ADDE-835E072A01E8}"/>
    <dgm:cxn modelId="{3F245AC0-021A-41CA-A4B6-6023E8024A77}" type="presOf" srcId="{E85F4207-550C-4578-A786-CACEA3D92440}" destId="{14FC5782-28C5-4FE6-AD28-0300561992BF}" srcOrd="0" destOrd="0" presId="urn:microsoft.com/office/officeart/2005/8/layout/vList2"/>
    <dgm:cxn modelId="{AC631ECE-F966-415D-9F6E-0F5534AF68B8}" srcId="{23B968CF-8A7A-4D34-BCF3-F3203D59B1F8}" destId="{E85F4207-550C-4578-A786-CACEA3D92440}" srcOrd="2" destOrd="0" parTransId="{08D17D80-B9B5-4619-928D-72EA786F82C5}" sibTransId="{2157101E-76EF-4DF6-926D-74B64C11E81E}"/>
    <dgm:cxn modelId="{46F340D3-3293-42BF-A79B-3C1E849247FA}" type="presOf" srcId="{23B968CF-8A7A-4D34-BCF3-F3203D59B1F8}" destId="{C7BAD47F-3342-45CF-AEF0-22323C322136}" srcOrd="0" destOrd="0" presId="urn:microsoft.com/office/officeart/2005/8/layout/vList2"/>
    <dgm:cxn modelId="{2EC60CA6-4652-40DA-BBDA-09274E21EF0B}" type="presParOf" srcId="{C7BAD47F-3342-45CF-AEF0-22323C322136}" destId="{A3124B8D-8D7E-420D-8942-50A6FEBF2A08}" srcOrd="0" destOrd="0" presId="urn:microsoft.com/office/officeart/2005/8/layout/vList2"/>
    <dgm:cxn modelId="{1950981D-C920-40EE-89D0-755600D0FBAE}" type="presParOf" srcId="{C7BAD47F-3342-45CF-AEF0-22323C322136}" destId="{94B6AFC5-7C1D-4935-A247-4EF7A751016E}" srcOrd="1" destOrd="0" presId="urn:microsoft.com/office/officeart/2005/8/layout/vList2"/>
    <dgm:cxn modelId="{7105FE2C-5646-4CC5-8B68-431175CFB957}" type="presParOf" srcId="{C7BAD47F-3342-45CF-AEF0-22323C322136}" destId="{F9B952C1-9192-4649-B070-E6914D7F9F92}" srcOrd="2" destOrd="0" presId="urn:microsoft.com/office/officeart/2005/8/layout/vList2"/>
    <dgm:cxn modelId="{70710A45-EDC5-4207-AFF2-14B05BCF9960}" type="presParOf" srcId="{C7BAD47F-3342-45CF-AEF0-22323C322136}" destId="{8AC24FB2-CE20-42BB-AC27-3FC7D1663D6D}" srcOrd="3" destOrd="0" presId="urn:microsoft.com/office/officeart/2005/8/layout/vList2"/>
    <dgm:cxn modelId="{15EB6352-094D-4A59-A68A-7328DA180566}" type="presParOf" srcId="{C7BAD47F-3342-45CF-AEF0-22323C322136}" destId="{14FC5782-28C5-4FE6-AD28-0300561992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63FB2-B7C3-4805-AC84-C4634E00643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8F23BBB-4E5F-40AA-9DAF-9EDA2DD06300}">
      <dgm:prSet/>
      <dgm:spPr/>
      <dgm:t>
        <a:bodyPr/>
        <a:lstStyle/>
        <a:p>
          <a:r>
            <a:rPr lang="en-US" dirty="0"/>
            <a:t>Sometimes, we want the turtle to move to a new position without drawing anything</a:t>
          </a:r>
        </a:p>
      </dgm:t>
    </dgm:pt>
    <dgm:pt modelId="{F4899FD1-DE3D-4D9E-BDF0-E4F4C9195F02}" type="parTrans" cxnId="{3A39C51E-F1DD-40DB-B5B2-00935296EE80}">
      <dgm:prSet/>
      <dgm:spPr/>
      <dgm:t>
        <a:bodyPr/>
        <a:lstStyle/>
        <a:p>
          <a:endParaRPr lang="en-US"/>
        </a:p>
      </dgm:t>
    </dgm:pt>
    <dgm:pt modelId="{F4ABAE05-AA4D-4786-B3AF-F0A3F744D82E}" type="sibTrans" cxnId="{3A39C51E-F1DD-40DB-B5B2-00935296EE80}">
      <dgm:prSet/>
      <dgm:spPr/>
      <dgm:t>
        <a:bodyPr/>
        <a:lstStyle/>
        <a:p>
          <a:endParaRPr lang="en-US"/>
        </a:p>
      </dgm:t>
    </dgm:pt>
    <dgm:pt modelId="{51697049-D749-4348-B6E4-EDEF3165B08B}">
      <dgm:prSet/>
      <dgm:spPr/>
      <dgm:t>
        <a:bodyPr/>
        <a:lstStyle/>
        <a:p>
          <a:r>
            <a:rPr lang="en-US" dirty="0"/>
            <a:t>For that, we use the '</a:t>
          </a:r>
          <a:r>
            <a:rPr lang="en-US" dirty="0" err="1"/>
            <a:t>penup</a:t>
          </a:r>
          <a:r>
            <a:rPr lang="en-US" dirty="0"/>
            <a:t> ' and '</a:t>
          </a:r>
          <a:r>
            <a:rPr lang="en-US" dirty="0" err="1"/>
            <a:t>pendown</a:t>
          </a:r>
          <a:r>
            <a:rPr lang="en-US" dirty="0"/>
            <a:t> ' commands</a:t>
          </a:r>
        </a:p>
      </dgm:t>
    </dgm:pt>
    <dgm:pt modelId="{28BD31F3-F6D6-4029-B650-53D496F71CA6}" type="parTrans" cxnId="{8D9BF72D-D24D-4096-AD19-A01A825122F2}">
      <dgm:prSet/>
      <dgm:spPr/>
      <dgm:t>
        <a:bodyPr/>
        <a:lstStyle/>
        <a:p>
          <a:endParaRPr lang="en-US"/>
        </a:p>
      </dgm:t>
    </dgm:pt>
    <dgm:pt modelId="{7C3B2283-B56C-4EFA-9A04-E43DB80ABA61}" type="sibTrans" cxnId="{8D9BF72D-D24D-4096-AD19-A01A825122F2}">
      <dgm:prSet/>
      <dgm:spPr/>
      <dgm:t>
        <a:bodyPr/>
        <a:lstStyle/>
        <a:p>
          <a:endParaRPr lang="en-US"/>
        </a:p>
      </dgm:t>
    </dgm:pt>
    <dgm:pt modelId="{26805DDC-8D65-471B-B9E2-7E8DEB3BA9EA}">
      <dgm:prSet/>
      <dgm:spPr/>
      <dgm:t>
        <a:bodyPr/>
        <a:lstStyle/>
        <a:p>
          <a:pPr rtl="0"/>
          <a:r>
            <a:rPr lang="en-US" dirty="0">
              <a:latin typeface="Avenir Next LT Pro"/>
            </a:rPr>
            <a:t>The</a:t>
          </a:r>
          <a:r>
            <a:rPr lang="en-US" dirty="0"/>
            <a:t> </a:t>
          </a:r>
          <a:r>
            <a:rPr lang="en-US" dirty="0">
              <a:latin typeface="Avenir Next LT Pro"/>
            </a:rPr>
            <a:t>following function</a:t>
          </a:r>
          <a:r>
            <a:rPr lang="en-US" dirty="0"/>
            <a:t> moves the turtle to the specified position without drawing</a:t>
          </a:r>
        </a:p>
      </dgm:t>
    </dgm:pt>
    <dgm:pt modelId="{F2DEEA74-8F5F-4A56-A470-EFCBBADD2B7E}" type="parTrans" cxnId="{6598498B-BC85-4C7E-963E-B4C6C71E7E2F}">
      <dgm:prSet/>
      <dgm:spPr/>
      <dgm:t>
        <a:bodyPr/>
        <a:lstStyle/>
        <a:p>
          <a:endParaRPr lang="en-US"/>
        </a:p>
      </dgm:t>
    </dgm:pt>
    <dgm:pt modelId="{AC62189C-748C-4574-B9B9-C014164B0332}" type="sibTrans" cxnId="{6598498B-BC85-4C7E-963E-B4C6C71E7E2F}">
      <dgm:prSet/>
      <dgm:spPr/>
      <dgm:t>
        <a:bodyPr/>
        <a:lstStyle/>
        <a:p>
          <a:endParaRPr lang="en-US"/>
        </a:p>
      </dgm:t>
    </dgm:pt>
    <dgm:pt modelId="{BA7349C6-290D-472D-9391-0BFA62028E23}" type="pres">
      <dgm:prSet presAssocID="{2F263FB2-B7C3-4805-AC84-C4634E006439}" presName="linear" presStyleCnt="0">
        <dgm:presLayoutVars>
          <dgm:animLvl val="lvl"/>
          <dgm:resizeHandles val="exact"/>
        </dgm:presLayoutVars>
      </dgm:prSet>
      <dgm:spPr/>
    </dgm:pt>
    <dgm:pt modelId="{E29BE447-4527-4F78-8198-618120B7C044}" type="pres">
      <dgm:prSet presAssocID="{68F23BBB-4E5F-40AA-9DAF-9EDA2DD063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1AAE5-608F-4670-9562-3B192AE934F8}" type="pres">
      <dgm:prSet presAssocID="{F4ABAE05-AA4D-4786-B3AF-F0A3F744D82E}" presName="spacer" presStyleCnt="0"/>
      <dgm:spPr/>
    </dgm:pt>
    <dgm:pt modelId="{4E44BC64-1BC1-4529-98A3-CF94DB0CA5AB}" type="pres">
      <dgm:prSet presAssocID="{51697049-D749-4348-B6E4-EDEF3165B0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2DECFC-4409-4738-B435-99DC23E00C67}" type="pres">
      <dgm:prSet presAssocID="{7C3B2283-B56C-4EFA-9A04-E43DB80ABA61}" presName="spacer" presStyleCnt="0"/>
      <dgm:spPr/>
    </dgm:pt>
    <dgm:pt modelId="{28086690-7E1D-4063-BE14-A9571E95AFF2}" type="pres">
      <dgm:prSet presAssocID="{26805DDC-8D65-471B-B9E2-7E8DEB3BA9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39C51E-F1DD-40DB-B5B2-00935296EE80}" srcId="{2F263FB2-B7C3-4805-AC84-C4634E006439}" destId="{68F23BBB-4E5F-40AA-9DAF-9EDA2DD06300}" srcOrd="0" destOrd="0" parTransId="{F4899FD1-DE3D-4D9E-BDF0-E4F4C9195F02}" sibTransId="{F4ABAE05-AA4D-4786-B3AF-F0A3F744D82E}"/>
    <dgm:cxn modelId="{8D9BF72D-D24D-4096-AD19-A01A825122F2}" srcId="{2F263FB2-B7C3-4805-AC84-C4634E006439}" destId="{51697049-D749-4348-B6E4-EDEF3165B08B}" srcOrd="1" destOrd="0" parTransId="{28BD31F3-F6D6-4029-B650-53D496F71CA6}" sibTransId="{7C3B2283-B56C-4EFA-9A04-E43DB80ABA61}"/>
    <dgm:cxn modelId="{B9734635-E18A-4AFD-8EBA-EB1EA96F58FA}" type="presOf" srcId="{26805DDC-8D65-471B-B9E2-7E8DEB3BA9EA}" destId="{28086690-7E1D-4063-BE14-A9571E95AFF2}" srcOrd="0" destOrd="0" presId="urn:microsoft.com/office/officeart/2005/8/layout/vList2"/>
    <dgm:cxn modelId="{8D455582-01BA-4AA2-A13C-831822CE4307}" type="presOf" srcId="{68F23BBB-4E5F-40AA-9DAF-9EDA2DD06300}" destId="{E29BE447-4527-4F78-8198-618120B7C044}" srcOrd="0" destOrd="0" presId="urn:microsoft.com/office/officeart/2005/8/layout/vList2"/>
    <dgm:cxn modelId="{6598498B-BC85-4C7E-963E-B4C6C71E7E2F}" srcId="{2F263FB2-B7C3-4805-AC84-C4634E006439}" destId="{26805DDC-8D65-471B-B9E2-7E8DEB3BA9EA}" srcOrd="2" destOrd="0" parTransId="{F2DEEA74-8F5F-4A56-A470-EFCBBADD2B7E}" sibTransId="{AC62189C-748C-4574-B9B9-C014164B0332}"/>
    <dgm:cxn modelId="{41DFD9F0-90BE-406F-B971-77FCACAD1BA7}" type="presOf" srcId="{2F263FB2-B7C3-4805-AC84-C4634E006439}" destId="{BA7349C6-290D-472D-9391-0BFA62028E23}" srcOrd="0" destOrd="0" presId="urn:microsoft.com/office/officeart/2005/8/layout/vList2"/>
    <dgm:cxn modelId="{16ED9AFB-97E8-4426-800F-D7AD9BC69982}" type="presOf" srcId="{51697049-D749-4348-B6E4-EDEF3165B08B}" destId="{4E44BC64-1BC1-4529-98A3-CF94DB0CA5AB}" srcOrd="0" destOrd="0" presId="urn:microsoft.com/office/officeart/2005/8/layout/vList2"/>
    <dgm:cxn modelId="{8DE4004B-9607-45D6-A665-49BA2A0A1C6A}" type="presParOf" srcId="{BA7349C6-290D-472D-9391-0BFA62028E23}" destId="{E29BE447-4527-4F78-8198-618120B7C044}" srcOrd="0" destOrd="0" presId="urn:microsoft.com/office/officeart/2005/8/layout/vList2"/>
    <dgm:cxn modelId="{57B3B907-6F87-4C99-87AF-91F1D28E3935}" type="presParOf" srcId="{BA7349C6-290D-472D-9391-0BFA62028E23}" destId="{AC31AAE5-608F-4670-9562-3B192AE934F8}" srcOrd="1" destOrd="0" presId="urn:microsoft.com/office/officeart/2005/8/layout/vList2"/>
    <dgm:cxn modelId="{C1AC15B6-76AB-4174-BA1C-3E2DEB174ED3}" type="presParOf" srcId="{BA7349C6-290D-472D-9391-0BFA62028E23}" destId="{4E44BC64-1BC1-4529-98A3-CF94DB0CA5AB}" srcOrd="2" destOrd="0" presId="urn:microsoft.com/office/officeart/2005/8/layout/vList2"/>
    <dgm:cxn modelId="{09566F39-8446-4318-BF9F-7983C300C9BF}" type="presParOf" srcId="{BA7349C6-290D-472D-9391-0BFA62028E23}" destId="{ED2DECFC-4409-4738-B435-99DC23E00C67}" srcOrd="3" destOrd="0" presId="urn:microsoft.com/office/officeart/2005/8/layout/vList2"/>
    <dgm:cxn modelId="{5763F13C-EB78-4F86-B083-E3D284391331}" type="presParOf" srcId="{BA7349C6-290D-472D-9391-0BFA62028E23}" destId="{28086690-7E1D-4063-BE14-A9571E95AF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1A520B-3129-4EA8-B3A2-FBDD10D17E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76EBD087-6609-4C62-9F88-7666754AA1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Neue Haas Grotesk Text Pro"/>
            </a:rPr>
            <a:t>The turtle has four limbs: two hands and two feet</a:t>
          </a:r>
        </a:p>
      </dgm:t>
    </dgm:pt>
    <dgm:pt modelId="{4E3DB4EA-7451-4862-8CEC-0712B5B12571}" type="parTrans" cxnId="{9CDE3E1F-03E2-44E0-87FD-F3EC5D641A5C}">
      <dgm:prSet/>
      <dgm:spPr/>
      <dgm:t>
        <a:bodyPr/>
        <a:lstStyle/>
        <a:p>
          <a:endParaRPr lang="en-US"/>
        </a:p>
      </dgm:t>
    </dgm:pt>
    <dgm:pt modelId="{9E0AEF31-3B1B-4710-B0DB-D48C1303C90F}" type="sibTrans" cxnId="{9CDE3E1F-03E2-44E0-87FD-F3EC5D641A5C}">
      <dgm:prSet/>
      <dgm:spPr/>
      <dgm:t>
        <a:bodyPr/>
        <a:lstStyle/>
        <a:p>
          <a:endParaRPr lang="en-US"/>
        </a:p>
      </dgm:t>
    </dgm:pt>
    <dgm:pt modelId="{34CA2033-3EFF-435A-A947-DDF30455C4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Neue Haas Grotesk Text Pro"/>
            </a:rPr>
            <a:t>Let’s draw each one</a:t>
          </a:r>
        </a:p>
      </dgm:t>
    </dgm:pt>
    <dgm:pt modelId="{6479C720-68E1-4406-A2FF-9590F6C2F7E2}" type="parTrans" cxnId="{2F50941A-87A2-4E03-B03E-5314BBFF1AEA}">
      <dgm:prSet/>
      <dgm:spPr/>
      <dgm:t>
        <a:bodyPr/>
        <a:lstStyle/>
        <a:p>
          <a:endParaRPr lang="en-US"/>
        </a:p>
      </dgm:t>
    </dgm:pt>
    <dgm:pt modelId="{75BAC82E-C1AD-4BD5-921C-69907DA934DC}" type="sibTrans" cxnId="{2F50941A-87A2-4E03-B03E-5314BBFF1AEA}">
      <dgm:prSet/>
      <dgm:spPr/>
      <dgm:t>
        <a:bodyPr/>
        <a:lstStyle/>
        <a:p>
          <a:endParaRPr lang="en-US"/>
        </a:p>
      </dgm:t>
    </dgm:pt>
    <dgm:pt modelId="{F7E32A17-DDD2-4E5A-9CA0-3DFDC6583CFF}" type="pres">
      <dgm:prSet presAssocID="{CE1A520B-3129-4EA8-B3A2-FBDD10D17EA7}" presName="root" presStyleCnt="0">
        <dgm:presLayoutVars>
          <dgm:dir/>
          <dgm:resizeHandles val="exact"/>
        </dgm:presLayoutVars>
      </dgm:prSet>
      <dgm:spPr/>
    </dgm:pt>
    <dgm:pt modelId="{1B825B1B-A82F-4B1A-B6A6-E81AEF3B19FA}" type="pres">
      <dgm:prSet presAssocID="{76EBD087-6609-4C62-9F88-7666754AA135}" presName="compNode" presStyleCnt="0"/>
      <dgm:spPr/>
    </dgm:pt>
    <dgm:pt modelId="{A167749A-AAF8-4069-84A4-1F7C95EE9475}" type="pres">
      <dgm:prSet presAssocID="{76EBD087-6609-4C62-9F88-7666754AA135}" presName="bgRect" presStyleLbl="bgShp" presStyleIdx="0" presStyleCnt="2"/>
      <dgm:spPr/>
    </dgm:pt>
    <dgm:pt modelId="{B4A953B9-7AC9-41FA-902B-131E7352CF12}" type="pres">
      <dgm:prSet presAssocID="{76EBD087-6609-4C62-9F88-7666754AA1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A35A0D4F-AEBD-4C41-96EC-E7769BC07CDC}" type="pres">
      <dgm:prSet presAssocID="{76EBD087-6609-4C62-9F88-7666754AA135}" presName="spaceRect" presStyleCnt="0"/>
      <dgm:spPr/>
    </dgm:pt>
    <dgm:pt modelId="{2D90BFAE-FFBB-451E-AC0B-C5588BEDAC63}" type="pres">
      <dgm:prSet presAssocID="{76EBD087-6609-4C62-9F88-7666754AA135}" presName="parTx" presStyleLbl="revTx" presStyleIdx="0" presStyleCnt="2">
        <dgm:presLayoutVars>
          <dgm:chMax val="0"/>
          <dgm:chPref val="0"/>
        </dgm:presLayoutVars>
      </dgm:prSet>
      <dgm:spPr/>
    </dgm:pt>
    <dgm:pt modelId="{45E1D737-80DC-42CE-9D55-A912DE5EE699}" type="pres">
      <dgm:prSet presAssocID="{9E0AEF31-3B1B-4710-B0DB-D48C1303C90F}" presName="sibTrans" presStyleCnt="0"/>
      <dgm:spPr/>
    </dgm:pt>
    <dgm:pt modelId="{B8A0A8FB-51D9-4DBE-98D7-DB950600BCD6}" type="pres">
      <dgm:prSet presAssocID="{34CA2033-3EFF-435A-A947-DDF30455C4F6}" presName="compNode" presStyleCnt="0"/>
      <dgm:spPr/>
    </dgm:pt>
    <dgm:pt modelId="{CAF3FE7E-08FF-418E-8156-550B49947940}" type="pres">
      <dgm:prSet presAssocID="{34CA2033-3EFF-435A-A947-DDF30455C4F6}" presName="bgRect" presStyleLbl="bgShp" presStyleIdx="1" presStyleCnt="2"/>
      <dgm:spPr/>
    </dgm:pt>
    <dgm:pt modelId="{B7F48513-2814-47FE-84C1-9BC91B212866}" type="pres">
      <dgm:prSet presAssocID="{34CA2033-3EFF-435A-A947-DDF30455C4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D5039A1-C416-47C1-9FCE-BBB8DEDCE557}" type="pres">
      <dgm:prSet presAssocID="{34CA2033-3EFF-435A-A947-DDF30455C4F6}" presName="spaceRect" presStyleCnt="0"/>
      <dgm:spPr/>
    </dgm:pt>
    <dgm:pt modelId="{A7737134-180C-4E54-B12D-1446414B7C47}" type="pres">
      <dgm:prSet presAssocID="{34CA2033-3EFF-435A-A947-DDF30455C4F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50941A-87A2-4E03-B03E-5314BBFF1AEA}" srcId="{CE1A520B-3129-4EA8-B3A2-FBDD10D17EA7}" destId="{34CA2033-3EFF-435A-A947-DDF30455C4F6}" srcOrd="1" destOrd="0" parTransId="{6479C720-68E1-4406-A2FF-9590F6C2F7E2}" sibTransId="{75BAC82E-C1AD-4BD5-921C-69907DA934DC}"/>
    <dgm:cxn modelId="{9CDE3E1F-03E2-44E0-87FD-F3EC5D641A5C}" srcId="{CE1A520B-3129-4EA8-B3A2-FBDD10D17EA7}" destId="{76EBD087-6609-4C62-9F88-7666754AA135}" srcOrd="0" destOrd="0" parTransId="{4E3DB4EA-7451-4862-8CEC-0712B5B12571}" sibTransId="{9E0AEF31-3B1B-4710-B0DB-D48C1303C90F}"/>
    <dgm:cxn modelId="{5E78AC50-9469-4430-A974-AB48A9E24B3C}" type="presOf" srcId="{CE1A520B-3129-4EA8-B3A2-FBDD10D17EA7}" destId="{F7E32A17-DDD2-4E5A-9CA0-3DFDC6583CFF}" srcOrd="0" destOrd="0" presId="urn:microsoft.com/office/officeart/2018/2/layout/IconVerticalSolidList"/>
    <dgm:cxn modelId="{7016E882-D3B1-4ADC-A9AA-DCD9D0C4912B}" type="presOf" srcId="{34CA2033-3EFF-435A-A947-DDF30455C4F6}" destId="{A7737134-180C-4E54-B12D-1446414B7C47}" srcOrd="0" destOrd="0" presId="urn:microsoft.com/office/officeart/2018/2/layout/IconVerticalSolidList"/>
    <dgm:cxn modelId="{38635C84-74C2-402F-8651-CB41C9DF78DA}" type="presOf" srcId="{76EBD087-6609-4C62-9F88-7666754AA135}" destId="{2D90BFAE-FFBB-451E-AC0B-C5588BEDAC63}" srcOrd="0" destOrd="0" presId="urn:microsoft.com/office/officeart/2018/2/layout/IconVerticalSolidList"/>
    <dgm:cxn modelId="{F668FD66-6212-4FBD-9432-76B55822F58F}" type="presParOf" srcId="{F7E32A17-DDD2-4E5A-9CA0-3DFDC6583CFF}" destId="{1B825B1B-A82F-4B1A-B6A6-E81AEF3B19FA}" srcOrd="0" destOrd="0" presId="urn:microsoft.com/office/officeart/2018/2/layout/IconVerticalSolidList"/>
    <dgm:cxn modelId="{7176987C-BC87-4DA7-BB85-2204EC2EBE1B}" type="presParOf" srcId="{1B825B1B-A82F-4B1A-B6A6-E81AEF3B19FA}" destId="{A167749A-AAF8-4069-84A4-1F7C95EE9475}" srcOrd="0" destOrd="0" presId="urn:microsoft.com/office/officeart/2018/2/layout/IconVerticalSolidList"/>
    <dgm:cxn modelId="{DC5F780E-84B9-4E10-B6B2-25E309B7FA9C}" type="presParOf" srcId="{1B825B1B-A82F-4B1A-B6A6-E81AEF3B19FA}" destId="{B4A953B9-7AC9-41FA-902B-131E7352CF12}" srcOrd="1" destOrd="0" presId="urn:microsoft.com/office/officeart/2018/2/layout/IconVerticalSolidList"/>
    <dgm:cxn modelId="{F5212D02-B922-47AF-9E3B-814D1ECE142B}" type="presParOf" srcId="{1B825B1B-A82F-4B1A-B6A6-E81AEF3B19FA}" destId="{A35A0D4F-AEBD-4C41-96EC-E7769BC07CDC}" srcOrd="2" destOrd="0" presId="urn:microsoft.com/office/officeart/2018/2/layout/IconVerticalSolidList"/>
    <dgm:cxn modelId="{D086081D-8DF9-4A1D-8272-8A7A4D5E65D8}" type="presParOf" srcId="{1B825B1B-A82F-4B1A-B6A6-E81AEF3B19FA}" destId="{2D90BFAE-FFBB-451E-AC0B-C5588BEDAC63}" srcOrd="3" destOrd="0" presId="urn:microsoft.com/office/officeart/2018/2/layout/IconVerticalSolidList"/>
    <dgm:cxn modelId="{6CD453CF-8C7A-4B51-BB6E-EF12384A0D5D}" type="presParOf" srcId="{F7E32A17-DDD2-4E5A-9CA0-3DFDC6583CFF}" destId="{45E1D737-80DC-42CE-9D55-A912DE5EE699}" srcOrd="1" destOrd="0" presId="urn:microsoft.com/office/officeart/2018/2/layout/IconVerticalSolidList"/>
    <dgm:cxn modelId="{5131866D-10ED-43D1-BEAF-806118533D7F}" type="presParOf" srcId="{F7E32A17-DDD2-4E5A-9CA0-3DFDC6583CFF}" destId="{B8A0A8FB-51D9-4DBE-98D7-DB950600BCD6}" srcOrd="2" destOrd="0" presId="urn:microsoft.com/office/officeart/2018/2/layout/IconVerticalSolidList"/>
    <dgm:cxn modelId="{14C393D3-C440-4E6A-97BC-86447FB31025}" type="presParOf" srcId="{B8A0A8FB-51D9-4DBE-98D7-DB950600BCD6}" destId="{CAF3FE7E-08FF-418E-8156-550B49947940}" srcOrd="0" destOrd="0" presId="urn:microsoft.com/office/officeart/2018/2/layout/IconVerticalSolidList"/>
    <dgm:cxn modelId="{5ED7C8FA-84EE-4870-BA37-33DD2A3854DF}" type="presParOf" srcId="{B8A0A8FB-51D9-4DBE-98D7-DB950600BCD6}" destId="{B7F48513-2814-47FE-84C1-9BC91B212866}" srcOrd="1" destOrd="0" presId="urn:microsoft.com/office/officeart/2018/2/layout/IconVerticalSolidList"/>
    <dgm:cxn modelId="{0E7FD839-C919-491C-8C8D-66F586AFE73F}" type="presParOf" srcId="{B8A0A8FB-51D9-4DBE-98D7-DB950600BCD6}" destId="{AD5039A1-C416-47C1-9FCE-BBB8DEDCE557}" srcOrd="2" destOrd="0" presId="urn:microsoft.com/office/officeart/2018/2/layout/IconVerticalSolidList"/>
    <dgm:cxn modelId="{BD7041AA-B217-45CA-B34E-CAA7EF88C25F}" type="presParOf" srcId="{B8A0A8FB-51D9-4DBE-98D7-DB950600BCD6}" destId="{A7737134-180C-4E54-B12D-1446414B7C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02B0A4-4107-400E-A522-5F3F4D9663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AB8219-EABC-400D-90BF-068B9244291B}">
      <dgm:prSet/>
      <dgm:spPr/>
      <dgm:t>
        <a:bodyPr/>
        <a:lstStyle/>
        <a:p>
          <a:r>
            <a:rPr lang="en-US" dirty="0">
              <a:latin typeface="Neue Haas Grotesk Text Pro"/>
            </a:rPr>
            <a:t>Finally, we’ll use the '</a:t>
          </a:r>
          <a:r>
            <a:rPr lang="en-US" dirty="0" err="1">
              <a:latin typeface="Neue Haas Grotesk Text Pro"/>
            </a:rPr>
            <a:t>drawLine</a:t>
          </a:r>
          <a:r>
            <a:rPr lang="en-US" dirty="0">
              <a:latin typeface="Neue Haas Grotesk Text Pro"/>
            </a:rPr>
            <a:t> ' function to draw the tail as two lines</a:t>
          </a:r>
        </a:p>
      </dgm:t>
    </dgm:pt>
    <dgm:pt modelId="{41C6173A-C4D0-4264-945E-314630D699F9}" type="parTrans" cxnId="{50751F4B-BEC2-462A-86DF-42D3A4AE5461}">
      <dgm:prSet/>
      <dgm:spPr/>
      <dgm:t>
        <a:bodyPr/>
        <a:lstStyle/>
        <a:p>
          <a:endParaRPr lang="en-US"/>
        </a:p>
      </dgm:t>
    </dgm:pt>
    <dgm:pt modelId="{79F30C56-F7BA-4E21-A2D3-5B181BB3D235}" type="sibTrans" cxnId="{50751F4B-BEC2-462A-86DF-42D3A4AE5461}">
      <dgm:prSet/>
      <dgm:spPr/>
      <dgm:t>
        <a:bodyPr/>
        <a:lstStyle/>
        <a:p>
          <a:endParaRPr lang="en-US"/>
        </a:p>
      </dgm:t>
    </dgm:pt>
    <dgm:pt modelId="{9CA80678-C445-421A-A5A5-D234D87690FB}">
      <dgm:prSet/>
      <dgm:spPr/>
      <dgm:t>
        <a:bodyPr/>
        <a:lstStyle/>
        <a:p>
          <a:r>
            <a:rPr lang="en-US" dirty="0">
              <a:latin typeface="Neue Haas Grotesk Text Pro"/>
            </a:rPr>
            <a:t>After drawing the turtle, you can hide the turtle itself from the screen to leave only the drawing</a:t>
          </a:r>
        </a:p>
      </dgm:t>
    </dgm:pt>
    <dgm:pt modelId="{E3148E60-0E97-43D3-9B15-0D3822D00593}" type="parTrans" cxnId="{3E20D694-E4DF-43E3-9812-E14BF9BFCB4E}">
      <dgm:prSet/>
      <dgm:spPr/>
      <dgm:t>
        <a:bodyPr/>
        <a:lstStyle/>
        <a:p>
          <a:endParaRPr lang="en-US"/>
        </a:p>
      </dgm:t>
    </dgm:pt>
    <dgm:pt modelId="{39B393C5-E773-4AC7-BFEB-6012A545FDB5}" type="sibTrans" cxnId="{3E20D694-E4DF-43E3-9812-E14BF9BFCB4E}">
      <dgm:prSet/>
      <dgm:spPr/>
      <dgm:t>
        <a:bodyPr/>
        <a:lstStyle/>
        <a:p>
          <a:endParaRPr lang="en-US"/>
        </a:p>
      </dgm:t>
    </dgm:pt>
    <dgm:pt modelId="{566132C1-8242-4BD3-9C5B-E40524199401}">
      <dgm:prSet/>
      <dgm:spPr/>
      <dgm:t>
        <a:bodyPr/>
        <a:lstStyle/>
        <a:p>
          <a:pPr rtl="0"/>
          <a:r>
            <a:rPr lang="en-US" dirty="0">
              <a:latin typeface="Neue Haas Grotesk Text Pro"/>
            </a:rPr>
            <a:t>And finally, finish the drawing by calling turtle.done()</a:t>
          </a:r>
        </a:p>
      </dgm:t>
    </dgm:pt>
    <dgm:pt modelId="{2902DCCA-A67B-467B-9245-D09E7D16BDAF}" type="parTrans" cxnId="{95518460-3449-409E-9B37-6E0F925CD1F9}">
      <dgm:prSet/>
      <dgm:spPr/>
      <dgm:t>
        <a:bodyPr/>
        <a:lstStyle/>
        <a:p>
          <a:endParaRPr lang="en-US"/>
        </a:p>
      </dgm:t>
    </dgm:pt>
    <dgm:pt modelId="{BD449EBD-45FF-4D1C-82FA-D79AD99ED58D}" type="sibTrans" cxnId="{95518460-3449-409E-9B37-6E0F925CD1F9}">
      <dgm:prSet/>
      <dgm:spPr/>
      <dgm:t>
        <a:bodyPr/>
        <a:lstStyle/>
        <a:p>
          <a:endParaRPr lang="en-US"/>
        </a:p>
      </dgm:t>
    </dgm:pt>
    <dgm:pt modelId="{992C43A4-96E0-432F-B1E6-F77086F5B47B}" type="pres">
      <dgm:prSet presAssocID="{D002B0A4-4107-400E-A522-5F3F4D9663FB}" presName="root" presStyleCnt="0">
        <dgm:presLayoutVars>
          <dgm:dir/>
          <dgm:resizeHandles val="exact"/>
        </dgm:presLayoutVars>
      </dgm:prSet>
      <dgm:spPr/>
    </dgm:pt>
    <dgm:pt modelId="{2922ECF2-F415-4BA6-B6CD-2FD6988B16A0}" type="pres">
      <dgm:prSet presAssocID="{2EAB8219-EABC-400D-90BF-068B9244291B}" presName="compNode" presStyleCnt="0"/>
      <dgm:spPr/>
    </dgm:pt>
    <dgm:pt modelId="{2E758C6A-AC4B-4B50-8E7A-226414C137A7}" type="pres">
      <dgm:prSet presAssocID="{2EAB8219-EABC-400D-90BF-068B9244291B}" presName="bgRect" presStyleLbl="bgShp" presStyleIdx="0" presStyleCnt="3"/>
      <dgm:spPr/>
    </dgm:pt>
    <dgm:pt modelId="{DF10907C-5A78-46EC-A517-525B98FBDC48}" type="pres">
      <dgm:prSet presAssocID="{2EAB8219-EABC-400D-90BF-068B924429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065F2E5-860F-4E7A-A14E-82518752BFEF}" type="pres">
      <dgm:prSet presAssocID="{2EAB8219-EABC-400D-90BF-068B9244291B}" presName="spaceRect" presStyleCnt="0"/>
      <dgm:spPr/>
    </dgm:pt>
    <dgm:pt modelId="{B3EEE2F3-8F5C-413B-9780-DE8B0CD936E3}" type="pres">
      <dgm:prSet presAssocID="{2EAB8219-EABC-400D-90BF-068B9244291B}" presName="parTx" presStyleLbl="revTx" presStyleIdx="0" presStyleCnt="3">
        <dgm:presLayoutVars>
          <dgm:chMax val="0"/>
          <dgm:chPref val="0"/>
        </dgm:presLayoutVars>
      </dgm:prSet>
      <dgm:spPr/>
    </dgm:pt>
    <dgm:pt modelId="{983A48CB-AA03-413B-9E96-5D1DB0527E5D}" type="pres">
      <dgm:prSet presAssocID="{79F30C56-F7BA-4E21-A2D3-5B181BB3D235}" presName="sibTrans" presStyleCnt="0"/>
      <dgm:spPr/>
    </dgm:pt>
    <dgm:pt modelId="{AEB5E18A-0FA1-4363-BE1F-2D1E7D1CCFF8}" type="pres">
      <dgm:prSet presAssocID="{9CA80678-C445-421A-A5A5-D234D87690FB}" presName="compNode" presStyleCnt="0"/>
      <dgm:spPr/>
    </dgm:pt>
    <dgm:pt modelId="{832B6C95-3D19-4B79-8879-FB65910171E6}" type="pres">
      <dgm:prSet presAssocID="{9CA80678-C445-421A-A5A5-D234D87690FB}" presName="bgRect" presStyleLbl="bgShp" presStyleIdx="1" presStyleCnt="3"/>
      <dgm:spPr/>
    </dgm:pt>
    <dgm:pt modelId="{8D53CF54-B8B6-495F-9FA7-544A3DDFCECB}" type="pres">
      <dgm:prSet presAssocID="{9CA80678-C445-421A-A5A5-D234D8769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4D1E53FD-A2E6-4B21-B358-44A9C09D1AD3}" type="pres">
      <dgm:prSet presAssocID="{9CA80678-C445-421A-A5A5-D234D87690FB}" presName="spaceRect" presStyleCnt="0"/>
      <dgm:spPr/>
    </dgm:pt>
    <dgm:pt modelId="{F50E07C3-A167-4069-B533-C68A201C4F73}" type="pres">
      <dgm:prSet presAssocID="{9CA80678-C445-421A-A5A5-D234D87690FB}" presName="parTx" presStyleLbl="revTx" presStyleIdx="1" presStyleCnt="3">
        <dgm:presLayoutVars>
          <dgm:chMax val="0"/>
          <dgm:chPref val="0"/>
        </dgm:presLayoutVars>
      </dgm:prSet>
      <dgm:spPr/>
    </dgm:pt>
    <dgm:pt modelId="{CDF8A899-8A6A-4C03-8A5B-001741A48B73}" type="pres">
      <dgm:prSet presAssocID="{39B393C5-E773-4AC7-BFEB-6012A545FDB5}" presName="sibTrans" presStyleCnt="0"/>
      <dgm:spPr/>
    </dgm:pt>
    <dgm:pt modelId="{7060C706-B21C-4226-80A7-094860C7ABEB}" type="pres">
      <dgm:prSet presAssocID="{566132C1-8242-4BD3-9C5B-E40524199401}" presName="compNode" presStyleCnt="0"/>
      <dgm:spPr/>
    </dgm:pt>
    <dgm:pt modelId="{8898B890-E28B-4D1F-B2C6-342673BC4BA6}" type="pres">
      <dgm:prSet presAssocID="{566132C1-8242-4BD3-9C5B-E40524199401}" presName="bgRect" presStyleLbl="bgShp" presStyleIdx="2" presStyleCnt="3"/>
      <dgm:spPr/>
    </dgm:pt>
    <dgm:pt modelId="{ED55F334-06CD-4851-A4ED-0C557C02D13B}" type="pres">
      <dgm:prSet presAssocID="{566132C1-8242-4BD3-9C5B-E405241994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31659C-5536-4594-AEEF-2539BF2DF4E2}" type="pres">
      <dgm:prSet presAssocID="{566132C1-8242-4BD3-9C5B-E40524199401}" presName="spaceRect" presStyleCnt="0"/>
      <dgm:spPr/>
    </dgm:pt>
    <dgm:pt modelId="{AEE51C86-CF00-4FB4-9A6C-816E667266A2}" type="pres">
      <dgm:prSet presAssocID="{566132C1-8242-4BD3-9C5B-E405241994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1B2707-0251-475B-AAC4-089B05BB9931}" type="presOf" srcId="{D002B0A4-4107-400E-A522-5F3F4D9663FB}" destId="{992C43A4-96E0-432F-B1E6-F77086F5B47B}" srcOrd="0" destOrd="0" presId="urn:microsoft.com/office/officeart/2018/2/layout/IconVerticalSolidList"/>
    <dgm:cxn modelId="{536A0208-9FE9-4C5A-A80A-0EB9E1DA2543}" type="presOf" srcId="{566132C1-8242-4BD3-9C5B-E40524199401}" destId="{AEE51C86-CF00-4FB4-9A6C-816E667266A2}" srcOrd="0" destOrd="0" presId="urn:microsoft.com/office/officeart/2018/2/layout/IconVerticalSolidList"/>
    <dgm:cxn modelId="{95518460-3449-409E-9B37-6E0F925CD1F9}" srcId="{D002B0A4-4107-400E-A522-5F3F4D9663FB}" destId="{566132C1-8242-4BD3-9C5B-E40524199401}" srcOrd="2" destOrd="0" parTransId="{2902DCCA-A67B-467B-9245-D09E7D16BDAF}" sibTransId="{BD449EBD-45FF-4D1C-82FA-D79AD99ED58D}"/>
    <dgm:cxn modelId="{50751F4B-BEC2-462A-86DF-42D3A4AE5461}" srcId="{D002B0A4-4107-400E-A522-5F3F4D9663FB}" destId="{2EAB8219-EABC-400D-90BF-068B9244291B}" srcOrd="0" destOrd="0" parTransId="{41C6173A-C4D0-4264-945E-314630D699F9}" sibTransId="{79F30C56-F7BA-4E21-A2D3-5B181BB3D235}"/>
    <dgm:cxn modelId="{40E39483-DFE5-4AEA-B41B-6572227EA739}" type="presOf" srcId="{9CA80678-C445-421A-A5A5-D234D87690FB}" destId="{F50E07C3-A167-4069-B533-C68A201C4F73}" srcOrd="0" destOrd="0" presId="urn:microsoft.com/office/officeart/2018/2/layout/IconVerticalSolidList"/>
    <dgm:cxn modelId="{3E20D694-E4DF-43E3-9812-E14BF9BFCB4E}" srcId="{D002B0A4-4107-400E-A522-5F3F4D9663FB}" destId="{9CA80678-C445-421A-A5A5-D234D87690FB}" srcOrd="1" destOrd="0" parTransId="{E3148E60-0E97-43D3-9B15-0D3822D00593}" sibTransId="{39B393C5-E773-4AC7-BFEB-6012A545FDB5}"/>
    <dgm:cxn modelId="{44581DBC-9627-4BEC-A5D8-292BDB174476}" type="presOf" srcId="{2EAB8219-EABC-400D-90BF-068B9244291B}" destId="{B3EEE2F3-8F5C-413B-9780-DE8B0CD936E3}" srcOrd="0" destOrd="0" presId="urn:microsoft.com/office/officeart/2018/2/layout/IconVerticalSolidList"/>
    <dgm:cxn modelId="{94E958C9-12EC-41AA-AD88-A5205478F9BF}" type="presParOf" srcId="{992C43A4-96E0-432F-B1E6-F77086F5B47B}" destId="{2922ECF2-F415-4BA6-B6CD-2FD6988B16A0}" srcOrd="0" destOrd="0" presId="urn:microsoft.com/office/officeart/2018/2/layout/IconVerticalSolidList"/>
    <dgm:cxn modelId="{875F7DD4-39DF-4663-9D89-BBDE0910E7BE}" type="presParOf" srcId="{2922ECF2-F415-4BA6-B6CD-2FD6988B16A0}" destId="{2E758C6A-AC4B-4B50-8E7A-226414C137A7}" srcOrd="0" destOrd="0" presId="urn:microsoft.com/office/officeart/2018/2/layout/IconVerticalSolidList"/>
    <dgm:cxn modelId="{1DCDD46F-9B3C-49AF-83CB-8FEEA1C27522}" type="presParOf" srcId="{2922ECF2-F415-4BA6-B6CD-2FD6988B16A0}" destId="{DF10907C-5A78-46EC-A517-525B98FBDC48}" srcOrd="1" destOrd="0" presId="urn:microsoft.com/office/officeart/2018/2/layout/IconVerticalSolidList"/>
    <dgm:cxn modelId="{55428FC8-DD04-40F4-8E0A-34944B4F4D83}" type="presParOf" srcId="{2922ECF2-F415-4BA6-B6CD-2FD6988B16A0}" destId="{5065F2E5-860F-4E7A-A14E-82518752BFEF}" srcOrd="2" destOrd="0" presId="urn:microsoft.com/office/officeart/2018/2/layout/IconVerticalSolidList"/>
    <dgm:cxn modelId="{A8744093-75DD-4228-B616-B738FB2B17F3}" type="presParOf" srcId="{2922ECF2-F415-4BA6-B6CD-2FD6988B16A0}" destId="{B3EEE2F3-8F5C-413B-9780-DE8B0CD936E3}" srcOrd="3" destOrd="0" presId="urn:microsoft.com/office/officeart/2018/2/layout/IconVerticalSolidList"/>
    <dgm:cxn modelId="{297C6A04-E89E-470B-9A69-9B9F60501A9D}" type="presParOf" srcId="{992C43A4-96E0-432F-B1E6-F77086F5B47B}" destId="{983A48CB-AA03-413B-9E96-5D1DB0527E5D}" srcOrd="1" destOrd="0" presId="urn:microsoft.com/office/officeart/2018/2/layout/IconVerticalSolidList"/>
    <dgm:cxn modelId="{986FAEAB-5398-4B9B-A840-E74F81C6A648}" type="presParOf" srcId="{992C43A4-96E0-432F-B1E6-F77086F5B47B}" destId="{AEB5E18A-0FA1-4363-BE1F-2D1E7D1CCFF8}" srcOrd="2" destOrd="0" presId="urn:microsoft.com/office/officeart/2018/2/layout/IconVerticalSolidList"/>
    <dgm:cxn modelId="{252B7A06-4A4F-459F-A1F7-C00F216DB5CB}" type="presParOf" srcId="{AEB5E18A-0FA1-4363-BE1F-2D1E7D1CCFF8}" destId="{832B6C95-3D19-4B79-8879-FB65910171E6}" srcOrd="0" destOrd="0" presId="urn:microsoft.com/office/officeart/2018/2/layout/IconVerticalSolidList"/>
    <dgm:cxn modelId="{4C389FE5-96A8-4D52-A639-F67ACC62A592}" type="presParOf" srcId="{AEB5E18A-0FA1-4363-BE1F-2D1E7D1CCFF8}" destId="{8D53CF54-B8B6-495F-9FA7-544A3DDFCECB}" srcOrd="1" destOrd="0" presId="urn:microsoft.com/office/officeart/2018/2/layout/IconVerticalSolidList"/>
    <dgm:cxn modelId="{3041F3D5-187C-4DE6-9ADE-170FC7328770}" type="presParOf" srcId="{AEB5E18A-0FA1-4363-BE1F-2D1E7D1CCFF8}" destId="{4D1E53FD-A2E6-4B21-B358-44A9C09D1AD3}" srcOrd="2" destOrd="0" presId="urn:microsoft.com/office/officeart/2018/2/layout/IconVerticalSolidList"/>
    <dgm:cxn modelId="{915682DC-6066-40E3-AE36-9ACEEAE575CC}" type="presParOf" srcId="{AEB5E18A-0FA1-4363-BE1F-2D1E7D1CCFF8}" destId="{F50E07C3-A167-4069-B533-C68A201C4F73}" srcOrd="3" destOrd="0" presId="urn:microsoft.com/office/officeart/2018/2/layout/IconVerticalSolidList"/>
    <dgm:cxn modelId="{921F0CDE-DC60-4161-98F9-DFCE6EF4A6BF}" type="presParOf" srcId="{992C43A4-96E0-432F-B1E6-F77086F5B47B}" destId="{CDF8A899-8A6A-4C03-8A5B-001741A48B73}" srcOrd="3" destOrd="0" presId="urn:microsoft.com/office/officeart/2018/2/layout/IconVerticalSolidList"/>
    <dgm:cxn modelId="{5225173D-07F1-450E-9DC2-3E1054964063}" type="presParOf" srcId="{992C43A4-96E0-432F-B1E6-F77086F5B47B}" destId="{7060C706-B21C-4226-80A7-094860C7ABEB}" srcOrd="4" destOrd="0" presId="urn:microsoft.com/office/officeart/2018/2/layout/IconVerticalSolidList"/>
    <dgm:cxn modelId="{C18CDF8F-DAB4-46A1-B22F-711D9F6DBA36}" type="presParOf" srcId="{7060C706-B21C-4226-80A7-094860C7ABEB}" destId="{8898B890-E28B-4D1F-B2C6-342673BC4BA6}" srcOrd="0" destOrd="0" presId="urn:microsoft.com/office/officeart/2018/2/layout/IconVerticalSolidList"/>
    <dgm:cxn modelId="{40BD2B6D-B834-43AE-86A3-C6D3D226EAFE}" type="presParOf" srcId="{7060C706-B21C-4226-80A7-094860C7ABEB}" destId="{ED55F334-06CD-4851-A4ED-0C557C02D13B}" srcOrd="1" destOrd="0" presId="urn:microsoft.com/office/officeart/2018/2/layout/IconVerticalSolidList"/>
    <dgm:cxn modelId="{A44A9AE1-6AC9-4EA9-9AF4-7E0E4BA1791F}" type="presParOf" srcId="{7060C706-B21C-4226-80A7-094860C7ABEB}" destId="{B231659C-5536-4594-AEEF-2539BF2DF4E2}" srcOrd="2" destOrd="0" presId="urn:microsoft.com/office/officeart/2018/2/layout/IconVerticalSolidList"/>
    <dgm:cxn modelId="{0D1170C8-816D-4583-AB05-A3DF0B380EF9}" type="presParOf" srcId="{7060C706-B21C-4226-80A7-094860C7ABEB}" destId="{AEE51C86-CF00-4FB4-9A6C-816E667266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0BB2A0-B4AE-41BB-9CBD-3E08899A3D6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A026BE7-789C-472B-9C99-D99C6E30FE41}">
      <dgm:prSet/>
      <dgm:spPr/>
      <dgm:t>
        <a:bodyPr/>
        <a:lstStyle/>
        <a:p>
          <a:r>
            <a:rPr lang="en-US" dirty="0"/>
            <a:t>Challenge</a:t>
          </a:r>
        </a:p>
      </dgm:t>
    </dgm:pt>
    <dgm:pt modelId="{E2712AF3-B958-4581-AEED-6437D0A676D6}" type="parTrans" cxnId="{5C716F2A-FA17-42F8-B6E4-1969AAE072CA}">
      <dgm:prSet/>
      <dgm:spPr/>
      <dgm:t>
        <a:bodyPr/>
        <a:lstStyle/>
        <a:p>
          <a:endParaRPr lang="en-US"/>
        </a:p>
      </dgm:t>
    </dgm:pt>
    <dgm:pt modelId="{D359F24A-0085-40F0-A1D0-40C32D246DAA}" type="sibTrans" cxnId="{5C716F2A-FA17-42F8-B6E4-1969AAE072CA}">
      <dgm:prSet/>
      <dgm:spPr/>
      <dgm:t>
        <a:bodyPr/>
        <a:lstStyle/>
        <a:p>
          <a:endParaRPr lang="en-US"/>
        </a:p>
      </dgm:t>
    </dgm:pt>
    <dgm:pt modelId="{56BCA4D3-E0D0-4262-90BF-3E505B8AB6AF}">
      <dgm:prSet/>
      <dgm:spPr/>
      <dgm:t>
        <a:bodyPr/>
        <a:lstStyle/>
        <a:p>
          <a:pPr rtl="0"/>
          <a:r>
            <a:rPr lang="en-US" dirty="0"/>
            <a:t>Using what you've learned, </a:t>
          </a:r>
          <a:r>
            <a:rPr lang="en-US" dirty="0">
              <a:latin typeface="Avenir Next LT Pro"/>
            </a:rPr>
            <a:t>draw a house with a square base and a triangle-shaped roof</a:t>
          </a:r>
          <a:endParaRPr lang="en-US" dirty="0"/>
        </a:p>
      </dgm:t>
    </dgm:pt>
    <dgm:pt modelId="{D740FA98-079E-402C-9753-C95F6583736D}" type="parTrans" cxnId="{BD1D092A-E942-441A-B3A0-B8B22D0DA473}">
      <dgm:prSet/>
      <dgm:spPr/>
      <dgm:t>
        <a:bodyPr/>
        <a:lstStyle/>
        <a:p>
          <a:endParaRPr lang="en-US"/>
        </a:p>
      </dgm:t>
    </dgm:pt>
    <dgm:pt modelId="{CC0A8A1D-FFA9-4774-BCA1-A1C9BC3E324A}" type="sibTrans" cxnId="{BD1D092A-E942-441A-B3A0-B8B22D0DA473}">
      <dgm:prSet/>
      <dgm:spPr/>
      <dgm:t>
        <a:bodyPr/>
        <a:lstStyle/>
        <a:p>
          <a:endParaRPr lang="en-US"/>
        </a:p>
      </dgm:t>
    </dgm:pt>
    <dgm:pt modelId="{D6E67A2A-95CC-445F-8058-D1F85707E1B6}">
      <dgm:prSet/>
      <dgm:spPr/>
      <dgm:t>
        <a:bodyPr/>
        <a:lstStyle/>
        <a:p>
          <a:r>
            <a:rPr lang="en-US" dirty="0"/>
            <a:t>Try</a:t>
          </a:r>
        </a:p>
      </dgm:t>
    </dgm:pt>
    <dgm:pt modelId="{CD5BC611-7184-44E3-B852-F812F8023621}" type="parTrans" cxnId="{8F17870A-3A48-4CA7-90E5-4E3FECFB5C43}">
      <dgm:prSet/>
      <dgm:spPr/>
      <dgm:t>
        <a:bodyPr/>
        <a:lstStyle/>
        <a:p>
          <a:endParaRPr lang="en-US"/>
        </a:p>
      </dgm:t>
    </dgm:pt>
    <dgm:pt modelId="{F08FDA26-9EEF-47C9-9C09-4D548B4AE544}" type="sibTrans" cxnId="{8F17870A-3A48-4CA7-90E5-4E3FECFB5C43}">
      <dgm:prSet/>
      <dgm:spPr/>
      <dgm:t>
        <a:bodyPr/>
        <a:lstStyle/>
        <a:p>
          <a:endParaRPr lang="en-US"/>
        </a:p>
      </dgm:t>
    </dgm:pt>
    <dgm:pt modelId="{83B1A852-5560-413E-9C99-9037C460CE8B}">
      <dgm:prSet/>
      <dgm:spPr/>
      <dgm:t>
        <a:bodyPr/>
        <a:lstStyle/>
        <a:p>
          <a:r>
            <a:rPr lang="en-US" dirty="0"/>
            <a:t>Try experimenting with the turtle commands to move the turtle to different parts of the house</a:t>
          </a:r>
        </a:p>
      </dgm:t>
    </dgm:pt>
    <dgm:pt modelId="{CC0998D1-67C0-4ECA-88A8-0DB35B604390}" type="parTrans" cxnId="{02705AB5-1EBB-4AEB-87DB-6C9DBBD52986}">
      <dgm:prSet/>
      <dgm:spPr/>
      <dgm:t>
        <a:bodyPr/>
        <a:lstStyle/>
        <a:p>
          <a:endParaRPr lang="en-US"/>
        </a:p>
      </dgm:t>
    </dgm:pt>
    <dgm:pt modelId="{5D6C5C86-5B29-4FBF-B2FA-45A3E79EA954}" type="sibTrans" cxnId="{02705AB5-1EBB-4AEB-87DB-6C9DBBD52986}">
      <dgm:prSet/>
      <dgm:spPr/>
      <dgm:t>
        <a:bodyPr/>
        <a:lstStyle/>
        <a:p>
          <a:endParaRPr lang="en-US"/>
        </a:p>
      </dgm:t>
    </dgm:pt>
    <dgm:pt modelId="{480B62BA-ECF5-443E-9F15-DD78EE312CE1}">
      <dgm:prSet/>
      <dgm:spPr/>
      <dgm:t>
        <a:bodyPr/>
        <a:lstStyle/>
        <a:p>
          <a:r>
            <a:rPr lang="en-US" dirty="0"/>
            <a:t>Hint</a:t>
          </a:r>
        </a:p>
      </dgm:t>
    </dgm:pt>
    <dgm:pt modelId="{6B7CF0FC-A6E6-4FD8-9D29-CE22D4D5964C}" type="parTrans" cxnId="{78FBCD1B-FA91-473D-982F-6E93C0417017}">
      <dgm:prSet/>
      <dgm:spPr/>
      <dgm:t>
        <a:bodyPr/>
        <a:lstStyle/>
        <a:p>
          <a:endParaRPr lang="en-US"/>
        </a:p>
      </dgm:t>
    </dgm:pt>
    <dgm:pt modelId="{B803028D-C00F-4A8F-B994-7DC39DF69B43}" type="sibTrans" cxnId="{78FBCD1B-FA91-473D-982F-6E93C0417017}">
      <dgm:prSet/>
      <dgm:spPr/>
      <dgm:t>
        <a:bodyPr/>
        <a:lstStyle/>
        <a:p>
          <a:endParaRPr lang="en-US"/>
        </a:p>
      </dgm:t>
    </dgm:pt>
    <dgm:pt modelId="{0BC7CF02-8073-4853-8958-379E128BF551}">
      <dgm:prSet/>
      <dgm:spPr/>
      <dgm:t>
        <a:bodyPr/>
        <a:lstStyle/>
        <a:p>
          <a:r>
            <a:rPr lang="en-US" dirty="0"/>
            <a:t>Hint: You can use the '</a:t>
          </a:r>
          <a:r>
            <a:rPr lang="en-US" dirty="0" err="1"/>
            <a:t>goto</a:t>
          </a:r>
          <a:r>
            <a:rPr lang="en-US" dirty="0"/>
            <a:t> ' method to move the turtle, and to draw the triangle roof, think about turning the turtle 120 degrees for each side</a:t>
          </a:r>
        </a:p>
      </dgm:t>
    </dgm:pt>
    <dgm:pt modelId="{C06FCC3B-60C1-4B01-9C08-CAB846E5EB9C}" type="parTrans" cxnId="{08CE9590-E3DD-4327-A609-41CAD91D6595}">
      <dgm:prSet/>
      <dgm:spPr/>
      <dgm:t>
        <a:bodyPr/>
        <a:lstStyle/>
        <a:p>
          <a:endParaRPr lang="en-US"/>
        </a:p>
      </dgm:t>
    </dgm:pt>
    <dgm:pt modelId="{F1E91FE7-B851-4472-8627-149E634DABA2}" type="sibTrans" cxnId="{08CE9590-E3DD-4327-A609-41CAD91D6595}">
      <dgm:prSet/>
      <dgm:spPr/>
      <dgm:t>
        <a:bodyPr/>
        <a:lstStyle/>
        <a:p>
          <a:endParaRPr lang="en-US"/>
        </a:p>
      </dgm:t>
    </dgm:pt>
    <dgm:pt modelId="{5197A2AB-D2A4-4486-9401-F8DD46A4F079}">
      <dgm:prSet phldr="0"/>
      <dgm:spPr/>
      <dgm:t>
        <a:bodyPr/>
        <a:lstStyle/>
        <a:p>
          <a:r>
            <a:rPr lang="en-US" dirty="0">
              <a:latin typeface="Calibri"/>
              <a:cs typeface="Calibri"/>
            </a:rPr>
            <a:t>Come up with your own design! Best design will be announced next session</a:t>
          </a:r>
          <a:endParaRPr lang="en-US" dirty="0"/>
        </a:p>
      </dgm:t>
    </dgm:pt>
    <dgm:pt modelId="{C3F6678A-84C3-44B2-817A-A3A9401E24B0}" type="parTrans" cxnId="{F78570DC-E0C8-4419-9E75-D84902125BE3}">
      <dgm:prSet/>
      <dgm:spPr/>
    </dgm:pt>
    <dgm:pt modelId="{538C11E7-864F-4A0C-A525-A550FF6121F6}" type="sibTrans" cxnId="{F78570DC-E0C8-4419-9E75-D84902125BE3}">
      <dgm:prSet/>
      <dgm:spPr/>
    </dgm:pt>
    <dgm:pt modelId="{B0CC0892-4C41-4FEB-8901-EE7448576F8A}">
      <dgm:prSet phldr="0"/>
      <dgm:spPr/>
      <dgm:t>
        <a:bodyPr/>
        <a:lstStyle/>
        <a:p>
          <a:r>
            <a:rPr lang="en-US" dirty="0">
              <a:latin typeface="Avenir Next LT Pro"/>
              <a:cs typeface="Calibri"/>
            </a:rPr>
            <a:t>Advanced</a:t>
          </a:r>
        </a:p>
      </dgm:t>
    </dgm:pt>
    <dgm:pt modelId="{72CD899E-1FDA-4DE5-BF6F-B12311564AD7}" type="parTrans" cxnId="{B1361054-4689-4864-ACD0-1FE7586DDFF3}">
      <dgm:prSet/>
      <dgm:spPr/>
    </dgm:pt>
    <dgm:pt modelId="{E8137DCA-66D2-45C1-A0D7-B46AEF2EFC45}" type="sibTrans" cxnId="{B1361054-4689-4864-ACD0-1FE7586DDFF3}">
      <dgm:prSet/>
      <dgm:spPr/>
    </dgm:pt>
    <dgm:pt modelId="{59ADAFB6-EF9B-403B-A8A7-28B33B4F92B7}" type="pres">
      <dgm:prSet presAssocID="{9D0BB2A0-B4AE-41BB-9CBD-3E08899A3D6A}" presName="Name0" presStyleCnt="0">
        <dgm:presLayoutVars>
          <dgm:dir/>
          <dgm:animLvl val="lvl"/>
          <dgm:resizeHandles val="exact"/>
        </dgm:presLayoutVars>
      </dgm:prSet>
      <dgm:spPr/>
    </dgm:pt>
    <dgm:pt modelId="{DBED2430-9E5A-40DC-9556-AF94E397DCC8}" type="pres">
      <dgm:prSet presAssocID="{EA026BE7-789C-472B-9C99-D99C6E30FE41}" presName="linNode" presStyleCnt="0"/>
      <dgm:spPr/>
    </dgm:pt>
    <dgm:pt modelId="{90E1519E-59F8-42AF-809A-3E4153103449}" type="pres">
      <dgm:prSet presAssocID="{EA026BE7-789C-472B-9C99-D99C6E30FE4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7AA9791-40BF-4B94-BE58-2F91D16827DD}" type="pres">
      <dgm:prSet presAssocID="{EA026BE7-789C-472B-9C99-D99C6E30FE41}" presName="descendantText" presStyleLbl="alignAccFollowNode1" presStyleIdx="0" presStyleCnt="4">
        <dgm:presLayoutVars>
          <dgm:bulletEnabled/>
        </dgm:presLayoutVars>
      </dgm:prSet>
      <dgm:spPr/>
    </dgm:pt>
    <dgm:pt modelId="{28F950D4-6F67-4AAC-BB81-F53B831F721D}" type="pres">
      <dgm:prSet presAssocID="{D359F24A-0085-40F0-A1D0-40C32D246DAA}" presName="sp" presStyleCnt="0"/>
      <dgm:spPr/>
    </dgm:pt>
    <dgm:pt modelId="{D9C32FDF-B2E6-4725-BB0C-697ADD950D60}" type="pres">
      <dgm:prSet presAssocID="{D6E67A2A-95CC-445F-8058-D1F85707E1B6}" presName="linNode" presStyleCnt="0"/>
      <dgm:spPr/>
    </dgm:pt>
    <dgm:pt modelId="{4DB7833F-666B-489C-81AC-F30A523316B3}" type="pres">
      <dgm:prSet presAssocID="{D6E67A2A-95CC-445F-8058-D1F85707E1B6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F7F8216F-BF87-477E-A751-BF0024308D6C}" type="pres">
      <dgm:prSet presAssocID="{D6E67A2A-95CC-445F-8058-D1F85707E1B6}" presName="descendantText" presStyleLbl="alignAccFollowNode1" presStyleIdx="1" presStyleCnt="4">
        <dgm:presLayoutVars>
          <dgm:bulletEnabled/>
        </dgm:presLayoutVars>
      </dgm:prSet>
      <dgm:spPr/>
    </dgm:pt>
    <dgm:pt modelId="{46B077E0-9692-4284-9D40-4E52BCF8EAEC}" type="pres">
      <dgm:prSet presAssocID="{F08FDA26-9EEF-47C9-9C09-4D548B4AE544}" presName="sp" presStyleCnt="0"/>
      <dgm:spPr/>
    </dgm:pt>
    <dgm:pt modelId="{B8D16274-477C-4351-A08C-FA3D7083A616}" type="pres">
      <dgm:prSet presAssocID="{480B62BA-ECF5-443E-9F15-DD78EE312CE1}" presName="linNode" presStyleCnt="0"/>
      <dgm:spPr/>
    </dgm:pt>
    <dgm:pt modelId="{90352733-0EB1-4B88-86D6-96CCD3AD33FB}" type="pres">
      <dgm:prSet presAssocID="{480B62BA-ECF5-443E-9F15-DD78EE312CE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F6D9E46-8B88-45CB-B706-B08A66CA53A3}" type="pres">
      <dgm:prSet presAssocID="{480B62BA-ECF5-443E-9F15-DD78EE312CE1}" presName="descendantText" presStyleLbl="alignAccFollowNode1" presStyleIdx="2" presStyleCnt="4">
        <dgm:presLayoutVars>
          <dgm:bulletEnabled/>
        </dgm:presLayoutVars>
      </dgm:prSet>
      <dgm:spPr/>
    </dgm:pt>
    <dgm:pt modelId="{F0CBE325-2ACF-4A7A-8121-0844865B7D40}" type="pres">
      <dgm:prSet presAssocID="{B803028D-C00F-4A8F-B994-7DC39DF69B43}" presName="sp" presStyleCnt="0"/>
      <dgm:spPr/>
    </dgm:pt>
    <dgm:pt modelId="{1ECE9735-3316-4DB8-B2B1-E7DD477B15F5}" type="pres">
      <dgm:prSet presAssocID="{B0CC0892-4C41-4FEB-8901-EE7448576F8A}" presName="linNode" presStyleCnt="0"/>
      <dgm:spPr/>
    </dgm:pt>
    <dgm:pt modelId="{032A225C-DC69-4A8B-AEDA-B6C770441115}" type="pres">
      <dgm:prSet presAssocID="{B0CC0892-4C41-4FEB-8901-EE7448576F8A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B8FBC6F-CC4B-44DE-A06F-1BB890D84CCA}" type="pres">
      <dgm:prSet presAssocID="{B0CC0892-4C41-4FEB-8901-EE7448576F8A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8F17870A-3A48-4CA7-90E5-4E3FECFB5C43}" srcId="{9D0BB2A0-B4AE-41BB-9CBD-3E08899A3D6A}" destId="{D6E67A2A-95CC-445F-8058-D1F85707E1B6}" srcOrd="1" destOrd="0" parTransId="{CD5BC611-7184-44E3-B852-F812F8023621}" sibTransId="{F08FDA26-9EEF-47C9-9C09-4D548B4AE544}"/>
    <dgm:cxn modelId="{78FBCD1B-FA91-473D-982F-6E93C0417017}" srcId="{9D0BB2A0-B4AE-41BB-9CBD-3E08899A3D6A}" destId="{480B62BA-ECF5-443E-9F15-DD78EE312CE1}" srcOrd="2" destOrd="0" parTransId="{6B7CF0FC-A6E6-4FD8-9D29-CE22D4D5964C}" sibTransId="{B803028D-C00F-4A8F-B994-7DC39DF69B43}"/>
    <dgm:cxn modelId="{BD1D092A-E942-441A-B3A0-B8B22D0DA473}" srcId="{EA026BE7-789C-472B-9C99-D99C6E30FE41}" destId="{56BCA4D3-E0D0-4262-90BF-3E505B8AB6AF}" srcOrd="0" destOrd="0" parTransId="{D740FA98-079E-402C-9753-C95F6583736D}" sibTransId="{CC0A8A1D-FFA9-4774-BCA1-A1C9BC3E324A}"/>
    <dgm:cxn modelId="{5C716F2A-FA17-42F8-B6E4-1969AAE072CA}" srcId="{9D0BB2A0-B4AE-41BB-9CBD-3E08899A3D6A}" destId="{EA026BE7-789C-472B-9C99-D99C6E30FE41}" srcOrd="0" destOrd="0" parTransId="{E2712AF3-B958-4581-AEED-6437D0A676D6}" sibTransId="{D359F24A-0085-40F0-A1D0-40C32D246DAA}"/>
    <dgm:cxn modelId="{6DFD5739-A46C-4BAE-8844-76C71367900A}" type="presOf" srcId="{480B62BA-ECF5-443E-9F15-DD78EE312CE1}" destId="{90352733-0EB1-4B88-86D6-96CCD3AD33FB}" srcOrd="0" destOrd="0" presId="urn:microsoft.com/office/officeart/2016/7/layout/VerticalSolidActionList"/>
    <dgm:cxn modelId="{9B13025D-2AB3-494A-9374-5D5BE258A3AC}" type="presOf" srcId="{5197A2AB-D2A4-4486-9401-F8DD46A4F079}" destId="{BB8FBC6F-CC4B-44DE-A06F-1BB890D84CCA}" srcOrd="0" destOrd="0" presId="urn:microsoft.com/office/officeart/2016/7/layout/VerticalSolidActionList"/>
    <dgm:cxn modelId="{AC5F624A-E2AD-4040-8F9A-9251EAEBB57F}" type="presOf" srcId="{83B1A852-5560-413E-9C99-9037C460CE8B}" destId="{F7F8216F-BF87-477E-A751-BF0024308D6C}" srcOrd="0" destOrd="0" presId="urn:microsoft.com/office/officeart/2016/7/layout/VerticalSolidActionList"/>
    <dgm:cxn modelId="{B1361054-4689-4864-ACD0-1FE7586DDFF3}" srcId="{9D0BB2A0-B4AE-41BB-9CBD-3E08899A3D6A}" destId="{B0CC0892-4C41-4FEB-8901-EE7448576F8A}" srcOrd="3" destOrd="0" parTransId="{72CD899E-1FDA-4DE5-BF6F-B12311564AD7}" sibTransId="{E8137DCA-66D2-45C1-A0D7-B46AEF2EFC45}"/>
    <dgm:cxn modelId="{FB952059-C0CA-4F48-885D-431599486CA3}" type="presOf" srcId="{9D0BB2A0-B4AE-41BB-9CBD-3E08899A3D6A}" destId="{59ADAFB6-EF9B-403B-A8A7-28B33B4F92B7}" srcOrd="0" destOrd="0" presId="urn:microsoft.com/office/officeart/2016/7/layout/VerticalSolidActionList"/>
    <dgm:cxn modelId="{4CDCE580-9297-4AC7-B775-7D7E2493585F}" type="presOf" srcId="{B0CC0892-4C41-4FEB-8901-EE7448576F8A}" destId="{032A225C-DC69-4A8B-AEDA-B6C770441115}" srcOrd="0" destOrd="0" presId="urn:microsoft.com/office/officeart/2016/7/layout/VerticalSolidActionList"/>
    <dgm:cxn modelId="{08CE9590-E3DD-4327-A609-41CAD91D6595}" srcId="{480B62BA-ECF5-443E-9F15-DD78EE312CE1}" destId="{0BC7CF02-8073-4853-8958-379E128BF551}" srcOrd="0" destOrd="0" parTransId="{C06FCC3B-60C1-4B01-9C08-CAB846E5EB9C}" sibTransId="{F1E91FE7-B851-4472-8627-149E634DABA2}"/>
    <dgm:cxn modelId="{EC847EA5-0F0F-48D7-BB9F-53B8AE71AF20}" type="presOf" srcId="{D6E67A2A-95CC-445F-8058-D1F85707E1B6}" destId="{4DB7833F-666B-489C-81AC-F30A523316B3}" srcOrd="0" destOrd="0" presId="urn:microsoft.com/office/officeart/2016/7/layout/VerticalSolidActionList"/>
    <dgm:cxn modelId="{02705AB5-1EBB-4AEB-87DB-6C9DBBD52986}" srcId="{D6E67A2A-95CC-445F-8058-D1F85707E1B6}" destId="{83B1A852-5560-413E-9C99-9037C460CE8B}" srcOrd="0" destOrd="0" parTransId="{CC0998D1-67C0-4ECA-88A8-0DB35B604390}" sibTransId="{5D6C5C86-5B29-4FBF-B2FA-45A3E79EA954}"/>
    <dgm:cxn modelId="{EC5A55D4-2022-4E79-82E0-E29A8407B31A}" type="presOf" srcId="{EA026BE7-789C-472B-9C99-D99C6E30FE41}" destId="{90E1519E-59F8-42AF-809A-3E4153103449}" srcOrd="0" destOrd="0" presId="urn:microsoft.com/office/officeart/2016/7/layout/VerticalSolidActionList"/>
    <dgm:cxn modelId="{F78570DC-E0C8-4419-9E75-D84902125BE3}" srcId="{B0CC0892-4C41-4FEB-8901-EE7448576F8A}" destId="{5197A2AB-D2A4-4486-9401-F8DD46A4F079}" srcOrd="0" destOrd="0" parTransId="{C3F6678A-84C3-44B2-817A-A3A9401E24B0}" sibTransId="{538C11E7-864F-4A0C-A525-A550FF6121F6}"/>
    <dgm:cxn modelId="{476C0CE8-B784-4F67-A167-EA297B579162}" type="presOf" srcId="{56BCA4D3-E0D0-4262-90BF-3E505B8AB6AF}" destId="{67AA9791-40BF-4B94-BE58-2F91D16827DD}" srcOrd="0" destOrd="0" presId="urn:microsoft.com/office/officeart/2016/7/layout/VerticalSolidActionList"/>
    <dgm:cxn modelId="{A625CBFC-EEA4-41A7-BE35-CBB61BADDED0}" type="presOf" srcId="{0BC7CF02-8073-4853-8958-379E128BF551}" destId="{1F6D9E46-8B88-45CB-B706-B08A66CA53A3}" srcOrd="0" destOrd="0" presId="urn:microsoft.com/office/officeart/2016/7/layout/VerticalSolidActionList"/>
    <dgm:cxn modelId="{53818EAB-7CCF-4158-8A15-316DE06A9785}" type="presParOf" srcId="{59ADAFB6-EF9B-403B-A8A7-28B33B4F92B7}" destId="{DBED2430-9E5A-40DC-9556-AF94E397DCC8}" srcOrd="0" destOrd="0" presId="urn:microsoft.com/office/officeart/2016/7/layout/VerticalSolidActionList"/>
    <dgm:cxn modelId="{A177742A-AA7C-4F1B-9256-73E287E6E3FD}" type="presParOf" srcId="{DBED2430-9E5A-40DC-9556-AF94E397DCC8}" destId="{90E1519E-59F8-42AF-809A-3E4153103449}" srcOrd="0" destOrd="0" presId="urn:microsoft.com/office/officeart/2016/7/layout/VerticalSolidActionList"/>
    <dgm:cxn modelId="{878269BC-2A45-4C5C-BDA3-F48ED889765C}" type="presParOf" srcId="{DBED2430-9E5A-40DC-9556-AF94E397DCC8}" destId="{67AA9791-40BF-4B94-BE58-2F91D16827DD}" srcOrd="1" destOrd="0" presId="urn:microsoft.com/office/officeart/2016/7/layout/VerticalSolidActionList"/>
    <dgm:cxn modelId="{6712B392-F4B6-4AF1-8D44-EC933BA78259}" type="presParOf" srcId="{59ADAFB6-EF9B-403B-A8A7-28B33B4F92B7}" destId="{28F950D4-6F67-4AAC-BB81-F53B831F721D}" srcOrd="1" destOrd="0" presId="urn:microsoft.com/office/officeart/2016/7/layout/VerticalSolidActionList"/>
    <dgm:cxn modelId="{288773FD-EC76-4AEF-A3F2-3382BA64D194}" type="presParOf" srcId="{59ADAFB6-EF9B-403B-A8A7-28B33B4F92B7}" destId="{D9C32FDF-B2E6-4725-BB0C-697ADD950D60}" srcOrd="2" destOrd="0" presId="urn:microsoft.com/office/officeart/2016/7/layout/VerticalSolidActionList"/>
    <dgm:cxn modelId="{1835603C-B1BB-412C-87BA-E32022A7FB9E}" type="presParOf" srcId="{D9C32FDF-B2E6-4725-BB0C-697ADD950D60}" destId="{4DB7833F-666B-489C-81AC-F30A523316B3}" srcOrd="0" destOrd="0" presId="urn:microsoft.com/office/officeart/2016/7/layout/VerticalSolidActionList"/>
    <dgm:cxn modelId="{D5C6F8D3-FB65-4C09-B9D9-218899F232B7}" type="presParOf" srcId="{D9C32FDF-B2E6-4725-BB0C-697ADD950D60}" destId="{F7F8216F-BF87-477E-A751-BF0024308D6C}" srcOrd="1" destOrd="0" presId="urn:microsoft.com/office/officeart/2016/7/layout/VerticalSolidActionList"/>
    <dgm:cxn modelId="{5CA13C2C-CE86-4E54-A169-50A916FCB69D}" type="presParOf" srcId="{59ADAFB6-EF9B-403B-A8A7-28B33B4F92B7}" destId="{46B077E0-9692-4284-9D40-4E52BCF8EAEC}" srcOrd="3" destOrd="0" presId="urn:microsoft.com/office/officeart/2016/7/layout/VerticalSolidActionList"/>
    <dgm:cxn modelId="{9D599FFF-DF01-4287-9C46-77CC958375F1}" type="presParOf" srcId="{59ADAFB6-EF9B-403B-A8A7-28B33B4F92B7}" destId="{B8D16274-477C-4351-A08C-FA3D7083A616}" srcOrd="4" destOrd="0" presId="urn:microsoft.com/office/officeart/2016/7/layout/VerticalSolidActionList"/>
    <dgm:cxn modelId="{5A228F4D-9FAC-4BDD-82A4-63C271B75653}" type="presParOf" srcId="{B8D16274-477C-4351-A08C-FA3D7083A616}" destId="{90352733-0EB1-4B88-86D6-96CCD3AD33FB}" srcOrd="0" destOrd="0" presId="urn:microsoft.com/office/officeart/2016/7/layout/VerticalSolidActionList"/>
    <dgm:cxn modelId="{73106448-BED3-42D3-BAB7-C98C38F5E626}" type="presParOf" srcId="{B8D16274-477C-4351-A08C-FA3D7083A616}" destId="{1F6D9E46-8B88-45CB-B706-B08A66CA53A3}" srcOrd="1" destOrd="0" presId="urn:microsoft.com/office/officeart/2016/7/layout/VerticalSolidActionList"/>
    <dgm:cxn modelId="{C08096A0-B528-414B-AF97-1E13FEC243E7}" type="presParOf" srcId="{59ADAFB6-EF9B-403B-A8A7-28B33B4F92B7}" destId="{F0CBE325-2ACF-4A7A-8121-0844865B7D40}" srcOrd="5" destOrd="0" presId="urn:microsoft.com/office/officeart/2016/7/layout/VerticalSolidActionList"/>
    <dgm:cxn modelId="{88079AC6-0A54-41F7-B10A-335C983C6C66}" type="presParOf" srcId="{59ADAFB6-EF9B-403B-A8A7-28B33B4F92B7}" destId="{1ECE9735-3316-4DB8-B2B1-E7DD477B15F5}" srcOrd="6" destOrd="0" presId="urn:microsoft.com/office/officeart/2016/7/layout/VerticalSolidActionList"/>
    <dgm:cxn modelId="{520A153B-2C57-45FE-9781-EFAEACBDF1DD}" type="presParOf" srcId="{1ECE9735-3316-4DB8-B2B1-E7DD477B15F5}" destId="{032A225C-DC69-4A8B-AEDA-B6C770441115}" srcOrd="0" destOrd="0" presId="urn:microsoft.com/office/officeart/2016/7/layout/VerticalSolidActionList"/>
    <dgm:cxn modelId="{F33B91DD-B778-4969-B1E4-0147418CFF9A}" type="presParOf" srcId="{1ECE9735-3316-4DB8-B2B1-E7DD477B15F5}" destId="{BB8FBC6F-CC4B-44DE-A06F-1BB890D84CC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7DF39-5834-4247-B457-5D2D902AD6CF}">
      <dsp:nvSpPr>
        <dsp:cNvPr id="0" name=""/>
        <dsp:cNvSpPr/>
      </dsp:nvSpPr>
      <dsp:spPr>
        <a:xfrm>
          <a:off x="0" y="587973"/>
          <a:ext cx="5626542" cy="1484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Turtle Graphics are a popular way for introducing programming to kids and beginners</a:t>
          </a:r>
        </a:p>
      </dsp:txBody>
      <dsp:txXfrm>
        <a:off x="72479" y="660452"/>
        <a:ext cx="5481584" cy="1339772"/>
      </dsp:txXfrm>
    </dsp:sp>
    <dsp:sp modelId="{A9BA7242-EB38-4014-968D-3047006CAF9D}">
      <dsp:nvSpPr>
        <dsp:cNvPr id="0" name=""/>
        <dsp:cNvSpPr/>
      </dsp:nvSpPr>
      <dsp:spPr>
        <a:xfrm>
          <a:off x="0" y="2150464"/>
          <a:ext cx="5626542" cy="1484730"/>
        </a:xfrm>
        <a:prstGeom prst="roundRect">
          <a:avLst/>
        </a:prstGeom>
        <a:solidFill>
          <a:schemeClr val="accent4">
            <a:hueOff val="-757139"/>
            <a:satOff val="-4016"/>
            <a:lumOff val="1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uses a "turtle," which can move around the screen to draw shapes, lines, and more</a:t>
          </a:r>
        </a:p>
      </dsp:txBody>
      <dsp:txXfrm>
        <a:off x="72479" y="2222943"/>
        <a:ext cx="5481584" cy="1339772"/>
      </dsp:txXfrm>
    </dsp:sp>
    <dsp:sp modelId="{62CE436B-DF46-4963-A3E6-71503AD35D09}">
      <dsp:nvSpPr>
        <dsp:cNvPr id="0" name=""/>
        <dsp:cNvSpPr/>
      </dsp:nvSpPr>
      <dsp:spPr>
        <a:xfrm>
          <a:off x="0" y="3712954"/>
          <a:ext cx="5626542" cy="1484730"/>
        </a:xfrm>
        <a:prstGeom prst="roundRect">
          <a:avLst/>
        </a:prstGeom>
        <a:solidFill>
          <a:schemeClr val="accent4">
            <a:hueOff val="-1514278"/>
            <a:satOff val="-8032"/>
            <a:lumOff val="2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turtle obeys simple commands like moving forward, turning, or lifting the pen</a:t>
          </a:r>
        </a:p>
      </dsp:txBody>
      <dsp:txXfrm>
        <a:off x="72479" y="3785433"/>
        <a:ext cx="5481584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24B8D-8D7E-420D-8942-50A6FEBF2A08}">
      <dsp:nvSpPr>
        <dsp:cNvPr id="0" name=""/>
        <dsp:cNvSpPr/>
      </dsp:nvSpPr>
      <dsp:spPr>
        <a:xfrm>
          <a:off x="0" y="5336"/>
          <a:ext cx="5626542" cy="1859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Before we start, ensure you have Python installed </a:t>
          </a:r>
        </a:p>
      </dsp:txBody>
      <dsp:txXfrm>
        <a:off x="90784" y="96120"/>
        <a:ext cx="5444974" cy="1678147"/>
      </dsp:txXfrm>
    </dsp:sp>
    <dsp:sp modelId="{F9B952C1-9192-4649-B070-E6914D7F9F92}">
      <dsp:nvSpPr>
        <dsp:cNvPr id="0" name=""/>
        <dsp:cNvSpPr/>
      </dsp:nvSpPr>
      <dsp:spPr>
        <a:xfrm>
          <a:off x="0" y="1962971"/>
          <a:ext cx="5626542" cy="1859715"/>
        </a:xfrm>
        <a:prstGeom prst="roundRect">
          <a:avLst/>
        </a:prstGeom>
        <a:solidFill>
          <a:schemeClr val="accent4">
            <a:hueOff val="-757139"/>
            <a:satOff val="-4016"/>
            <a:lumOff val="1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venir Next LT Pro"/>
            </a:rPr>
            <a:t>The turtle library is built into Python, no need to install anything else</a:t>
          </a:r>
        </a:p>
      </dsp:txBody>
      <dsp:txXfrm>
        <a:off x="90784" y="2053755"/>
        <a:ext cx="5444974" cy="1678147"/>
      </dsp:txXfrm>
    </dsp:sp>
    <dsp:sp modelId="{14FC5782-28C5-4FE6-AD28-0300561992BF}">
      <dsp:nvSpPr>
        <dsp:cNvPr id="0" name=""/>
        <dsp:cNvSpPr/>
      </dsp:nvSpPr>
      <dsp:spPr>
        <a:xfrm>
          <a:off x="0" y="3920606"/>
          <a:ext cx="5626542" cy="1859715"/>
        </a:xfrm>
        <a:prstGeom prst="roundRect">
          <a:avLst/>
        </a:prstGeom>
        <a:solidFill>
          <a:schemeClr val="accent4">
            <a:hueOff val="-1514278"/>
            <a:satOff val="-8032"/>
            <a:lumOff val="2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Let's start by creating a basic Turtle Graphics </a:t>
          </a:r>
          <a:r>
            <a:rPr lang="en-US" sz="3400" kern="1200" dirty="0">
              <a:latin typeface="Avenir Next LT Pro"/>
            </a:rPr>
            <a:t>window</a:t>
          </a:r>
        </a:p>
      </dsp:txBody>
      <dsp:txXfrm>
        <a:off x="90784" y="4011390"/>
        <a:ext cx="5444974" cy="16781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BE447-4527-4F78-8198-618120B7C044}">
      <dsp:nvSpPr>
        <dsp:cNvPr id="0" name=""/>
        <dsp:cNvSpPr/>
      </dsp:nvSpPr>
      <dsp:spPr>
        <a:xfrm>
          <a:off x="0" y="19392"/>
          <a:ext cx="7003777" cy="1869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Sometimes, we want the turtle to move to a new position without drawing anything</a:t>
          </a:r>
        </a:p>
      </dsp:txBody>
      <dsp:txXfrm>
        <a:off x="91269" y="110661"/>
        <a:ext cx="6821239" cy="1687122"/>
      </dsp:txXfrm>
    </dsp:sp>
    <dsp:sp modelId="{4E44BC64-1BC1-4529-98A3-CF94DB0CA5AB}">
      <dsp:nvSpPr>
        <dsp:cNvPr id="0" name=""/>
        <dsp:cNvSpPr/>
      </dsp:nvSpPr>
      <dsp:spPr>
        <a:xfrm>
          <a:off x="0" y="1986972"/>
          <a:ext cx="7003777" cy="1869660"/>
        </a:xfrm>
        <a:prstGeom prst="roundRect">
          <a:avLst/>
        </a:prstGeom>
        <a:solidFill>
          <a:schemeClr val="accent4">
            <a:hueOff val="-757139"/>
            <a:satOff val="-4016"/>
            <a:lumOff val="14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For that, we use the '</a:t>
          </a:r>
          <a:r>
            <a:rPr lang="en-US" sz="3400" kern="1200" dirty="0" err="1"/>
            <a:t>penup</a:t>
          </a:r>
          <a:r>
            <a:rPr lang="en-US" sz="3400" kern="1200" dirty="0"/>
            <a:t> ' and '</a:t>
          </a:r>
          <a:r>
            <a:rPr lang="en-US" sz="3400" kern="1200" dirty="0" err="1"/>
            <a:t>pendown</a:t>
          </a:r>
          <a:r>
            <a:rPr lang="en-US" sz="3400" kern="1200" dirty="0"/>
            <a:t> ' commands</a:t>
          </a:r>
        </a:p>
      </dsp:txBody>
      <dsp:txXfrm>
        <a:off x="91269" y="2078241"/>
        <a:ext cx="6821239" cy="1687122"/>
      </dsp:txXfrm>
    </dsp:sp>
    <dsp:sp modelId="{28086690-7E1D-4063-BE14-A9571E95AFF2}">
      <dsp:nvSpPr>
        <dsp:cNvPr id="0" name=""/>
        <dsp:cNvSpPr/>
      </dsp:nvSpPr>
      <dsp:spPr>
        <a:xfrm>
          <a:off x="0" y="3954552"/>
          <a:ext cx="7003777" cy="1869660"/>
        </a:xfrm>
        <a:prstGeom prst="roundRect">
          <a:avLst/>
        </a:prstGeom>
        <a:solidFill>
          <a:schemeClr val="accent4">
            <a:hueOff val="-1514278"/>
            <a:satOff val="-8032"/>
            <a:lumOff val="29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Avenir Next LT Pro"/>
            </a:rPr>
            <a:t>The</a:t>
          </a:r>
          <a:r>
            <a:rPr lang="en-US" sz="3400" kern="1200" dirty="0"/>
            <a:t> </a:t>
          </a:r>
          <a:r>
            <a:rPr lang="en-US" sz="3400" kern="1200" dirty="0">
              <a:latin typeface="Avenir Next LT Pro"/>
            </a:rPr>
            <a:t>following function</a:t>
          </a:r>
          <a:r>
            <a:rPr lang="en-US" sz="3400" kern="1200" dirty="0"/>
            <a:t> moves the turtle to the specified position without drawing</a:t>
          </a:r>
        </a:p>
      </dsp:txBody>
      <dsp:txXfrm>
        <a:off x="91269" y="4045821"/>
        <a:ext cx="6821239" cy="1687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7749A-AAF8-4069-84A4-1F7C95EE9475}">
      <dsp:nvSpPr>
        <dsp:cNvPr id="0" name=""/>
        <dsp:cNvSpPr/>
      </dsp:nvSpPr>
      <dsp:spPr>
        <a:xfrm>
          <a:off x="0" y="940169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953B9-7AC9-41FA-902B-131E7352CF12}">
      <dsp:nvSpPr>
        <dsp:cNvPr id="0" name=""/>
        <dsp:cNvSpPr/>
      </dsp:nvSpPr>
      <dsp:spPr>
        <a:xfrm>
          <a:off x="525048" y="1330701"/>
          <a:ext cx="954633" cy="954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BFAE-FFBB-451E-AC0B-C5588BEDAC63}">
      <dsp:nvSpPr>
        <dsp:cNvPr id="0" name=""/>
        <dsp:cNvSpPr/>
      </dsp:nvSpPr>
      <dsp:spPr>
        <a:xfrm>
          <a:off x="2004730" y="940169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eue Haas Grotesk Text Pro"/>
            </a:rPr>
            <a:t>The turtle has four limbs: two hands and two feet</a:t>
          </a:r>
        </a:p>
      </dsp:txBody>
      <dsp:txXfrm>
        <a:off x="2004730" y="940169"/>
        <a:ext cx="3621811" cy="1735697"/>
      </dsp:txXfrm>
    </dsp:sp>
    <dsp:sp modelId="{CAF3FE7E-08FF-418E-8156-550B49947940}">
      <dsp:nvSpPr>
        <dsp:cNvPr id="0" name=""/>
        <dsp:cNvSpPr/>
      </dsp:nvSpPr>
      <dsp:spPr>
        <a:xfrm>
          <a:off x="0" y="3109791"/>
          <a:ext cx="5626542" cy="1735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48513-2814-47FE-84C1-9BC91B212866}">
      <dsp:nvSpPr>
        <dsp:cNvPr id="0" name=""/>
        <dsp:cNvSpPr/>
      </dsp:nvSpPr>
      <dsp:spPr>
        <a:xfrm>
          <a:off x="525048" y="3500323"/>
          <a:ext cx="954633" cy="954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37134-180C-4E54-B12D-1446414B7C47}">
      <dsp:nvSpPr>
        <dsp:cNvPr id="0" name=""/>
        <dsp:cNvSpPr/>
      </dsp:nvSpPr>
      <dsp:spPr>
        <a:xfrm>
          <a:off x="2004730" y="3109791"/>
          <a:ext cx="3621811" cy="1735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695" tIns="183695" rIns="183695" bIns="1836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Neue Haas Grotesk Text Pro"/>
            </a:rPr>
            <a:t>Let’s draw each one</a:t>
          </a:r>
        </a:p>
      </dsp:txBody>
      <dsp:txXfrm>
        <a:off x="2004730" y="3109791"/>
        <a:ext cx="3621811" cy="1735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58C6A-AC4B-4B50-8E7A-226414C137A7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0907C-5A78-46EC-A517-525B98FBDC48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EE2F3-8F5C-413B-9780-DE8B0CD936E3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Neue Haas Grotesk Text Pro"/>
            </a:rPr>
            <a:t>Finally, we’ll use the '</a:t>
          </a:r>
          <a:r>
            <a:rPr lang="en-US" sz="2400" kern="1200" dirty="0" err="1">
              <a:latin typeface="Neue Haas Grotesk Text Pro"/>
            </a:rPr>
            <a:t>drawLine</a:t>
          </a:r>
          <a:r>
            <a:rPr lang="en-US" sz="2400" kern="1200" dirty="0">
              <a:latin typeface="Neue Haas Grotesk Text Pro"/>
            </a:rPr>
            <a:t> ' function to draw the tail as two lines</a:t>
          </a:r>
        </a:p>
      </dsp:txBody>
      <dsp:txXfrm>
        <a:off x="1927918" y="713"/>
        <a:ext cx="5075858" cy="1669193"/>
      </dsp:txXfrm>
    </dsp:sp>
    <dsp:sp modelId="{832B6C95-3D19-4B79-8879-FB65910171E6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3CF54-B8B6-495F-9FA7-544A3DDFCECB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E07C3-A167-4069-B533-C68A201C4F73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Neue Haas Grotesk Text Pro"/>
            </a:rPr>
            <a:t>After drawing the turtle, you can hide the turtle itself from the screen to leave only the drawing</a:t>
          </a:r>
        </a:p>
      </dsp:txBody>
      <dsp:txXfrm>
        <a:off x="1927918" y="2087205"/>
        <a:ext cx="5075858" cy="1669193"/>
      </dsp:txXfrm>
    </dsp:sp>
    <dsp:sp modelId="{8898B890-E28B-4D1F-B2C6-342673BC4BA6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5F334-06CD-4851-A4ED-0C557C02D13B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51C86-CF00-4FB4-9A6C-816E667266A2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Neue Haas Grotesk Text Pro"/>
            </a:rPr>
            <a:t>And finally, finish the drawing by calling turtle.done()</a:t>
          </a:r>
        </a:p>
      </dsp:txBody>
      <dsp:txXfrm>
        <a:off x="1927918" y="4173697"/>
        <a:ext cx="5075858" cy="16691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9791-40BF-4B94-BE58-2F91D16827DD}">
      <dsp:nvSpPr>
        <dsp:cNvPr id="0" name=""/>
        <dsp:cNvSpPr/>
      </dsp:nvSpPr>
      <dsp:spPr>
        <a:xfrm>
          <a:off x="1400755" y="2696"/>
          <a:ext cx="5603021" cy="13967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what you've learned, </a:t>
          </a:r>
          <a:r>
            <a:rPr lang="en-US" sz="1600" kern="1200" dirty="0">
              <a:latin typeface="Avenir Next LT Pro"/>
            </a:rPr>
            <a:t>draw a house with a square base and a triangle-shaped roof</a:t>
          </a:r>
          <a:endParaRPr lang="en-US" sz="1600" kern="1200" dirty="0"/>
        </a:p>
      </dsp:txBody>
      <dsp:txXfrm>
        <a:off x="1400755" y="2696"/>
        <a:ext cx="5603021" cy="1396701"/>
      </dsp:txXfrm>
    </dsp:sp>
    <dsp:sp modelId="{90E1519E-59F8-42AF-809A-3E4153103449}">
      <dsp:nvSpPr>
        <dsp:cNvPr id="0" name=""/>
        <dsp:cNvSpPr/>
      </dsp:nvSpPr>
      <dsp:spPr>
        <a:xfrm>
          <a:off x="0" y="2696"/>
          <a:ext cx="1400755" cy="1396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</a:t>
          </a:r>
        </a:p>
      </dsp:txBody>
      <dsp:txXfrm>
        <a:off x="0" y="2696"/>
        <a:ext cx="1400755" cy="1396701"/>
      </dsp:txXfrm>
    </dsp:sp>
    <dsp:sp modelId="{F7F8216F-BF87-477E-A751-BF0024308D6C}">
      <dsp:nvSpPr>
        <dsp:cNvPr id="0" name=""/>
        <dsp:cNvSpPr/>
      </dsp:nvSpPr>
      <dsp:spPr>
        <a:xfrm>
          <a:off x="1400755" y="1483199"/>
          <a:ext cx="5603021" cy="1396701"/>
        </a:xfrm>
        <a:prstGeom prst="rect">
          <a:avLst/>
        </a:prstGeom>
        <a:solidFill>
          <a:schemeClr val="accent4">
            <a:tint val="40000"/>
            <a:alpha val="90000"/>
            <a:hueOff val="-748311"/>
            <a:satOff val="106"/>
            <a:lumOff val="10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48311"/>
              <a:satOff val="106"/>
              <a:lumOff val="1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Try experimenting with the turtle commands to move the turtle to different parts of the house</a:t>
          </a:r>
        </a:p>
      </dsp:txBody>
      <dsp:txXfrm>
        <a:off x="1400755" y="1483199"/>
        <a:ext cx="5603021" cy="1396701"/>
      </dsp:txXfrm>
    </dsp:sp>
    <dsp:sp modelId="{4DB7833F-666B-489C-81AC-F30A523316B3}">
      <dsp:nvSpPr>
        <dsp:cNvPr id="0" name=""/>
        <dsp:cNvSpPr/>
      </dsp:nvSpPr>
      <dsp:spPr>
        <a:xfrm>
          <a:off x="0" y="1483199"/>
          <a:ext cx="1400755" cy="1396701"/>
        </a:xfrm>
        <a:prstGeom prst="rect">
          <a:avLst/>
        </a:prstGeom>
        <a:solidFill>
          <a:schemeClr val="accent4">
            <a:hueOff val="-504759"/>
            <a:satOff val="-2677"/>
            <a:lumOff val="981"/>
            <a:alphaOff val="0"/>
          </a:schemeClr>
        </a:solidFill>
        <a:ln w="12700" cap="flat" cmpd="sng" algn="ctr">
          <a:solidFill>
            <a:schemeClr val="accent4">
              <a:hueOff val="-504759"/>
              <a:satOff val="-2677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Try</a:t>
          </a:r>
        </a:p>
      </dsp:txBody>
      <dsp:txXfrm>
        <a:off x="0" y="1483199"/>
        <a:ext cx="1400755" cy="1396701"/>
      </dsp:txXfrm>
    </dsp:sp>
    <dsp:sp modelId="{1F6D9E46-8B88-45CB-B706-B08A66CA53A3}">
      <dsp:nvSpPr>
        <dsp:cNvPr id="0" name=""/>
        <dsp:cNvSpPr/>
      </dsp:nvSpPr>
      <dsp:spPr>
        <a:xfrm>
          <a:off x="1400755" y="2963703"/>
          <a:ext cx="5603021" cy="1396701"/>
        </a:xfrm>
        <a:prstGeom prst="rect">
          <a:avLst/>
        </a:prstGeom>
        <a:solidFill>
          <a:schemeClr val="accent4">
            <a:tint val="40000"/>
            <a:alpha val="90000"/>
            <a:hueOff val="-1496621"/>
            <a:satOff val="212"/>
            <a:lumOff val="20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96621"/>
              <a:satOff val="212"/>
              <a:lumOff val="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Hint: You can use the '</a:t>
          </a:r>
          <a:r>
            <a:rPr lang="en-US" sz="1600" kern="1200" dirty="0" err="1"/>
            <a:t>goto</a:t>
          </a:r>
          <a:r>
            <a:rPr lang="en-US" sz="1600" kern="1200" dirty="0"/>
            <a:t> ' method to move the turtle, and to draw the triangle roof, think about turning the turtle 120 degrees for each side</a:t>
          </a:r>
        </a:p>
      </dsp:txBody>
      <dsp:txXfrm>
        <a:off x="1400755" y="2963703"/>
        <a:ext cx="5603021" cy="1396701"/>
      </dsp:txXfrm>
    </dsp:sp>
    <dsp:sp modelId="{90352733-0EB1-4B88-86D6-96CCD3AD33FB}">
      <dsp:nvSpPr>
        <dsp:cNvPr id="0" name=""/>
        <dsp:cNvSpPr/>
      </dsp:nvSpPr>
      <dsp:spPr>
        <a:xfrm>
          <a:off x="0" y="2963703"/>
          <a:ext cx="1400755" cy="1396701"/>
        </a:xfrm>
        <a:prstGeom prst="rect">
          <a:avLst/>
        </a:prstGeom>
        <a:solidFill>
          <a:schemeClr val="accent4">
            <a:hueOff val="-1009518"/>
            <a:satOff val="-5355"/>
            <a:lumOff val="1962"/>
            <a:alphaOff val="0"/>
          </a:schemeClr>
        </a:solidFill>
        <a:ln w="12700" cap="flat" cmpd="sng" algn="ctr">
          <a:solidFill>
            <a:schemeClr val="accent4">
              <a:hueOff val="-1009518"/>
              <a:satOff val="-5355"/>
              <a:lumOff val="1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Hint</a:t>
          </a:r>
        </a:p>
      </dsp:txBody>
      <dsp:txXfrm>
        <a:off x="0" y="2963703"/>
        <a:ext cx="1400755" cy="1396701"/>
      </dsp:txXfrm>
    </dsp:sp>
    <dsp:sp modelId="{BB8FBC6F-CC4B-44DE-A06F-1BB890D84CCA}">
      <dsp:nvSpPr>
        <dsp:cNvPr id="0" name=""/>
        <dsp:cNvSpPr/>
      </dsp:nvSpPr>
      <dsp:spPr>
        <a:xfrm>
          <a:off x="1400755" y="4444207"/>
          <a:ext cx="5603021" cy="1396701"/>
        </a:xfrm>
        <a:prstGeom prst="rect">
          <a:avLst/>
        </a:prstGeom>
        <a:solidFill>
          <a:schemeClr val="accent4">
            <a:tint val="40000"/>
            <a:alpha val="90000"/>
            <a:hueOff val="-2244932"/>
            <a:satOff val="318"/>
            <a:lumOff val="31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244932"/>
              <a:satOff val="318"/>
              <a:lumOff val="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14" tIns="354762" rIns="108714" bIns="3547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/>
              <a:cs typeface="Calibri"/>
            </a:rPr>
            <a:t>Come up with your own design! Best design will be announced next session</a:t>
          </a:r>
          <a:endParaRPr lang="en-US" sz="1600" kern="1200" dirty="0"/>
        </a:p>
      </dsp:txBody>
      <dsp:txXfrm>
        <a:off x="1400755" y="4444207"/>
        <a:ext cx="5603021" cy="1396701"/>
      </dsp:txXfrm>
    </dsp:sp>
    <dsp:sp modelId="{032A225C-DC69-4A8B-AEDA-B6C770441115}">
      <dsp:nvSpPr>
        <dsp:cNvPr id="0" name=""/>
        <dsp:cNvSpPr/>
      </dsp:nvSpPr>
      <dsp:spPr>
        <a:xfrm>
          <a:off x="0" y="4444207"/>
          <a:ext cx="1400755" cy="1396701"/>
        </a:xfrm>
        <a:prstGeom prst="rect">
          <a:avLst/>
        </a:prstGeom>
        <a:solidFill>
          <a:schemeClr val="accent4">
            <a:hueOff val="-1514278"/>
            <a:satOff val="-8032"/>
            <a:lumOff val="2943"/>
            <a:alphaOff val="0"/>
          </a:schemeClr>
        </a:solidFill>
        <a:ln w="12700" cap="flat" cmpd="sng" algn="ctr">
          <a:solidFill>
            <a:schemeClr val="accent4">
              <a:hueOff val="-1514278"/>
              <a:satOff val="-8032"/>
              <a:lumOff val="29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123" tIns="137963" rIns="74123" bIns="13796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venir Next LT Pro"/>
              <a:cs typeface="Calibri"/>
            </a:rPr>
            <a:t>Advanced</a:t>
          </a:r>
        </a:p>
      </dsp:txBody>
      <dsp:txXfrm>
        <a:off x="0" y="4444207"/>
        <a:ext cx="1400755" cy="1396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8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2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3F8A2C-3D6E-460E-BB96-D7F308A3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4A934-6B62-B387-9F7D-25CCFEAC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411" r="-1" b="12356"/>
          <a:stretch/>
        </p:blipFill>
        <p:spPr>
          <a:xfrm>
            <a:off x="3048" y="1376"/>
            <a:ext cx="12188952" cy="685662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0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6275" y="3862376"/>
            <a:ext cx="10190071" cy="1299290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Turtle Graphics with Python</a:t>
            </a:r>
          </a:p>
        </p:txBody>
      </p:sp>
      <p:pic>
        <p:nvPicPr>
          <p:cNvPr id="10" name="Graphic 9" descr="Turtle outline">
            <a:extLst>
              <a:ext uri="{FF2B5EF4-FFF2-40B4-BE49-F238E27FC236}">
                <a16:creationId xmlns:a16="http://schemas.microsoft.com/office/drawing/2014/main" id="{0500F515-C18C-D3C9-C91B-76B7ABC24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3814" y="-289295"/>
            <a:ext cx="5587207" cy="55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5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97761" y="-594"/>
            <a:ext cx="8190255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2. Draw the Turtle’s Body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28372" y="726391"/>
            <a:ext cx="7322835" cy="1982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ctr">
              <a:buNone/>
            </a:pPr>
            <a:r>
              <a:rPr lang="en-US" sz="2200">
                <a:solidFill>
                  <a:schemeClr val="tx2">
                    <a:alpha val="80000"/>
                  </a:schemeClr>
                </a:solidFill>
              </a:rPr>
              <a:t>We’ll start by drawing a circle for the turtle's body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F22448-02AF-89AF-AD14-6D9793FF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05" y="2667000"/>
            <a:ext cx="8820390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5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97761" y="-594"/>
            <a:ext cx="8190255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3. Draw the Turtle’s Head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28372" y="726391"/>
            <a:ext cx="7322835" cy="19822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Next, we move to the top of the body and draw a smaller circle for the turtle’s head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30E8D76-A1C2-1EA6-E75E-186C6C07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855479"/>
            <a:ext cx="9144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6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4. Draw the Turtle’s Limbs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791B576-76BA-53A6-17B3-5E50FD550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19465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734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- Left Hand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9B4FC5-D41D-0435-1FDB-C91320560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2941826"/>
            <a:ext cx="6402214" cy="2640912"/>
          </a:xfrm>
          <a:prstGeom prst="rect">
            <a:avLst/>
          </a:prstGeom>
        </p:spPr>
      </p:pic>
      <p:pic>
        <p:nvPicPr>
          <p:cNvPr id="6" name="Graphic 5" descr="Hand with solid fill">
            <a:extLst>
              <a:ext uri="{FF2B5EF4-FFF2-40B4-BE49-F238E27FC236}">
                <a16:creationId xmlns:a16="http://schemas.microsoft.com/office/drawing/2014/main" id="{90800FA9-2404-D8D6-32AD-CBD5E8406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317173" y="2960914"/>
            <a:ext cx="2558142" cy="26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- Right Hand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829C33-BE85-80AD-881F-8517A607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2941826"/>
            <a:ext cx="6402214" cy="2640912"/>
          </a:xfrm>
          <a:prstGeom prst="rect">
            <a:avLst/>
          </a:prstGeom>
        </p:spPr>
      </p:pic>
      <p:pic>
        <p:nvPicPr>
          <p:cNvPr id="3" name="Graphic 2" descr="Hand with solid fill">
            <a:extLst>
              <a:ext uri="{FF2B5EF4-FFF2-40B4-BE49-F238E27FC236}">
                <a16:creationId xmlns:a16="http://schemas.microsoft.com/office/drawing/2014/main" id="{AE7F300B-0658-D833-6F23-E3719AEA1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7173" y="2960914"/>
            <a:ext cx="2558142" cy="26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5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- Left Foot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3965A0A-1D20-EFB7-1DC1-1A58E322D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2941826"/>
            <a:ext cx="6402214" cy="2640912"/>
          </a:xfrm>
          <a:prstGeom prst="rect">
            <a:avLst/>
          </a:prstGeom>
        </p:spPr>
      </p:pic>
      <p:pic>
        <p:nvPicPr>
          <p:cNvPr id="6" name="Graphic 3" descr="Foot with solid fill">
            <a:extLst>
              <a:ext uri="{FF2B5EF4-FFF2-40B4-BE49-F238E27FC236}">
                <a16:creationId xmlns:a16="http://schemas.microsoft.com/office/drawing/2014/main" id="{AB31CAC3-462B-84B1-48D1-9493350C3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36915" y="2928257"/>
            <a:ext cx="2699657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- Right Foot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1EA998-5CB7-8812-830E-207578B6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2941826"/>
            <a:ext cx="6402214" cy="2640912"/>
          </a:xfrm>
          <a:prstGeom prst="rect">
            <a:avLst/>
          </a:prstGeom>
        </p:spPr>
      </p:pic>
      <p:pic>
        <p:nvPicPr>
          <p:cNvPr id="4" name="Graphic 3" descr="Foot with solid fill">
            <a:extLst>
              <a:ext uri="{FF2B5EF4-FFF2-40B4-BE49-F238E27FC236}">
                <a16:creationId xmlns:a16="http://schemas.microsoft.com/office/drawing/2014/main" id="{AB31CAC3-462B-84B1-48D1-9493350C3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6915" y="2928257"/>
            <a:ext cx="2699657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1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5. Draw the Tail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E453846-6DC2-625F-EF83-DDC23C95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72729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60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D3B88-E280-9AE7-E487-75C12EC8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04269"/>
            <a:ext cx="4274256" cy="29533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Drawing the Tail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39A8F46-F9A6-F836-B42F-CDE8423B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3229" y="1609745"/>
            <a:ext cx="6402214" cy="3633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9E9B4-31A1-721A-C61D-AFFC9673F6D8}"/>
              </a:ext>
            </a:extLst>
          </p:cNvPr>
          <p:cNvSpPr txBox="1"/>
          <p:nvPr/>
        </p:nvSpPr>
        <p:spPr>
          <a:xfrm>
            <a:off x="7413171" y="4169228"/>
            <a:ext cx="41692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</a:rPr>
              <a:t>Finally, we’ll use the `drawLine()` function to draw the tail as two lines.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2785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5F88-848B-6C1A-649A-F76D73E6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Congratulations!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055-AD4C-1ABE-D053-0CE9A1BFD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28" y="5933621"/>
            <a:ext cx="5236028" cy="559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You've drawn your first turtle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C4150-3CE6-245A-432C-9778F6EC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66" y="1712273"/>
            <a:ext cx="3984174" cy="41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4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What Are Turtle Graphics?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3DAC3AC-052E-ED77-ABAF-4DADD87F7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967305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95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dirty="0"/>
              <a:t>Challenge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45F6188-3809-6ADB-356A-D4C6C69AE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925092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37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/>
              <a:t>Setting Up Turtle Graphics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6ABDF42-8825-BED6-871C-0C49BF3F4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293537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857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4C68-F0C4-6754-BE7F-DE90B6F4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 Up Turtle Graphics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F4997-8EAF-821B-107B-1B150F81EDCB}"/>
              </a:ext>
            </a:extLst>
          </p:cNvPr>
          <p:cNvSpPr txBox="1"/>
          <p:nvPr/>
        </p:nvSpPr>
        <p:spPr>
          <a:xfrm>
            <a:off x="1796143" y="1524000"/>
            <a:ext cx="8463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This creates a window where your turtle will draw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D90116-C20A-BF82-AD48-9927A6E85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208213"/>
            <a:ext cx="9144000" cy="3676650"/>
          </a:xfrm>
        </p:spPr>
      </p:pic>
    </p:spTree>
    <p:extLst>
      <p:ext uri="{BB962C8B-B14F-4D97-AF65-F5344CB8AC3E}">
        <p14:creationId xmlns:p14="http://schemas.microsoft.com/office/powerpoint/2010/main" val="366376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1474-A3AD-06F6-35A4-8ECF25CE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Drawing A Straight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3849E-BB47-8641-0A34-67C4691F93D1}"/>
              </a:ext>
            </a:extLst>
          </p:cNvPr>
          <p:cNvSpPr txBox="1"/>
          <p:nvPr/>
        </p:nvSpPr>
        <p:spPr>
          <a:xfrm>
            <a:off x="1861457" y="1393371"/>
            <a:ext cx="84636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The first thing we’ll do is draw a straight line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need to create a turtle and give it some commands.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2DAA00-3329-B94D-A855-74439F982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358" y="2147570"/>
            <a:ext cx="7041840" cy="4195763"/>
          </a:xfrm>
        </p:spPr>
      </p:pic>
    </p:spTree>
    <p:extLst>
      <p:ext uri="{BB962C8B-B14F-4D97-AF65-F5344CB8AC3E}">
        <p14:creationId xmlns:p14="http://schemas.microsoft.com/office/powerpoint/2010/main" val="322106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EA01-73F7-6923-6640-7909D0B4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Drawing A Circle</a:t>
            </a:r>
          </a:p>
        </p:txBody>
      </p:sp>
      <p:pic>
        <p:nvPicPr>
          <p:cNvPr id="4" name="Content Placeholder 3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477D5E6B-6524-AD9C-2542-C2317C591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9327"/>
            <a:ext cx="9144000" cy="2343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4EE20-3CDE-F5D7-7205-1582231D4E8A}"/>
              </a:ext>
            </a:extLst>
          </p:cNvPr>
          <p:cNvSpPr txBox="1"/>
          <p:nvPr/>
        </p:nvSpPr>
        <p:spPr>
          <a:xfrm>
            <a:off x="1796143" y="1578429"/>
            <a:ext cx="8757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Turtle Graphics provides an easy way to draw circles with just one command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19C87-C605-FC1F-C2BA-BAA4D0788DF6}"/>
              </a:ext>
            </a:extLst>
          </p:cNvPr>
          <p:cNvSpPr txBox="1"/>
          <p:nvPr/>
        </p:nvSpPr>
        <p:spPr>
          <a:xfrm>
            <a:off x="1796142" y="4724400"/>
            <a:ext cx="87575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command tells the turtle to draw a circle of radius 50 pixels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Exercise: experiment with different values to see how the size changes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Full Turtle Drawing Tutorial</a:t>
            </a:r>
          </a:p>
        </p:txBody>
      </p:sp>
      <p:pic>
        <p:nvPicPr>
          <p:cNvPr id="4" name="Picture 3" descr="SVG &gt; swim fins turtle head - Free SVG Image &amp; Icon. | SVG Silh">
            <a:extLst>
              <a:ext uri="{FF2B5EF4-FFF2-40B4-BE49-F238E27FC236}">
                <a16:creationId xmlns:a16="http://schemas.microsoft.com/office/drawing/2014/main" id="{06933C25-AEF0-B279-7117-7124BABC1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552" y="1694617"/>
            <a:ext cx="4724400" cy="355511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pPr lvl="0"/>
            <a:r>
              <a:rPr lang="en-US" sz="1800">
                <a:solidFill>
                  <a:schemeClr val="tx2"/>
                </a:solidFill>
              </a:rPr>
              <a:t>Now that we know how to move the turtle and draw basic shapes, let's use these concepts to draw a simple turtle figure</a:t>
            </a:r>
          </a:p>
        </p:txBody>
      </p:sp>
    </p:spTree>
    <p:extLst>
      <p:ext uri="{BB962C8B-B14F-4D97-AF65-F5344CB8AC3E}">
        <p14:creationId xmlns:p14="http://schemas.microsoft.com/office/powerpoint/2010/main" val="846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/>
              <a:t>1. Move the Pen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6DBF985-137A-A145-DF0D-80583B534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359933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2" name="Graphic 31" descr="Pen with solid fill">
            <a:extLst>
              <a:ext uri="{FF2B5EF4-FFF2-40B4-BE49-F238E27FC236}">
                <a16:creationId xmlns:a16="http://schemas.microsoft.com/office/drawing/2014/main" id="{0407E814-0153-041F-202A-74A2BDA8E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4857" y="4713516"/>
            <a:ext cx="1589314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9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F4C5-C118-E22C-44A8-E1BE2B81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Moving the Pen (Without Drawing)</a:t>
            </a:r>
          </a:p>
        </p:txBody>
      </p:sp>
      <p:pic>
        <p:nvPicPr>
          <p:cNvPr id="4" name="Content Placeholder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4EF7D87-CE7D-A5A2-8DDC-09648B17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342356"/>
            <a:ext cx="9144000" cy="3409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81C0A-21FB-1445-462E-A00FC5990D7E}"/>
              </a:ext>
            </a:extLst>
          </p:cNvPr>
          <p:cNvSpPr txBox="1"/>
          <p:nvPr/>
        </p:nvSpPr>
        <p:spPr>
          <a:xfrm>
            <a:off x="1796143" y="1578429"/>
            <a:ext cx="8757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This function moves the turtle to the specified (x, y) position without drawing.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5574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1B2C30"/>
      </a:dk2>
      <a:lt2>
        <a:srgbClr val="F2F3F0"/>
      </a:lt2>
      <a:accent1>
        <a:srgbClr val="8B40D0"/>
      </a:accent1>
      <a:accent2>
        <a:srgbClr val="5042C4"/>
      </a:accent2>
      <a:accent3>
        <a:srgbClr val="406CD0"/>
      </a:accent3>
      <a:accent4>
        <a:srgbClr val="2E96BE"/>
      </a:accent4>
      <a:accent5>
        <a:srgbClr val="3BC0AD"/>
      </a:accent5>
      <a:accent6>
        <a:srgbClr val="2EBE6E"/>
      </a:accent6>
      <a:hlink>
        <a:srgbClr val="649A33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503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Avenir Next LT Pro</vt:lpstr>
      <vt:lpstr>AvenirNext LT Pro Medium</vt:lpstr>
      <vt:lpstr>Calibri</vt:lpstr>
      <vt:lpstr>Neue Haas Grotesk Text Pro</vt:lpstr>
      <vt:lpstr>BlockprintVTI</vt:lpstr>
      <vt:lpstr>Turtle Graphics with Python</vt:lpstr>
      <vt:lpstr>What Are Turtle Graphics?</vt:lpstr>
      <vt:lpstr>Setting Up Turtle Graphics</vt:lpstr>
      <vt:lpstr>Setting Up Turtle Graphics</vt:lpstr>
      <vt:lpstr>Drawing A Straight Line</vt:lpstr>
      <vt:lpstr>Drawing A Circle</vt:lpstr>
      <vt:lpstr>Full Turtle Drawing Tutorial</vt:lpstr>
      <vt:lpstr>1. Move the Pen</vt:lpstr>
      <vt:lpstr>Moving the Pen (Without Drawing)</vt:lpstr>
      <vt:lpstr>2. Draw the Turtle’s Body</vt:lpstr>
      <vt:lpstr>3. Draw the Turtle’s Head</vt:lpstr>
      <vt:lpstr>4. Draw the Turtle’s Limbs</vt:lpstr>
      <vt:lpstr>- Left Hand</vt:lpstr>
      <vt:lpstr>- Right Hand</vt:lpstr>
      <vt:lpstr>- Left Foot</vt:lpstr>
      <vt:lpstr>- Right Foot</vt:lpstr>
      <vt:lpstr>5. Draw the Tail</vt:lpstr>
      <vt:lpstr>Drawing the Tail</vt:lpstr>
      <vt:lpstr>Congratulations!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Tarika Birch</cp:lastModifiedBy>
  <cp:revision>268</cp:revision>
  <dcterms:created xsi:type="dcterms:W3CDTF">2024-09-26T16:42:00Z</dcterms:created>
  <dcterms:modified xsi:type="dcterms:W3CDTF">2024-09-27T12:56:27Z</dcterms:modified>
</cp:coreProperties>
</file>