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b89695949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cb89695949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b89695949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cb89695949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b8969594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cb8969594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b89695949_2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cb89695949_2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b89695949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cb89695949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b89695dc3_19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b89695dc3_1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b89695949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cb89695949_2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b89695949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cb89695949_2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cb89695949_2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gcb89695949_2_35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cb89695949_2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gcb89695949_2_4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cb89695949_2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5" name="Google Shape;645;gcb89695949_2_56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b89695949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cb89695949_2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cb89695949_2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8" name="Google Shape;708;gcb89695949_2_6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cb89695949_2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4" name="Google Shape;714;gcb89695949_2_6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b89695949_2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0" name="Google Shape;720;gcb89695949_2_6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cb89695949_2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6" name="Google Shape;726;gcb89695949_2_6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cb89695949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cb89695949_2_6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cb89695949_2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gcb89695949_2_6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cb89695949_2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4" name="Google Shape;744;gcb89695949_2_6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cb8969598b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cb8969598b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cb896959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cb89695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cb89695949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4" name="Google Shape;764;gcb89695949_2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cb89695949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cb89695949_2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cb89695dc3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cb89695dc3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cb8969598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cb8969598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cb896959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cb896959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cb8969598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cb8969598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cb8969598b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cb8969598b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cb8969598b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cb8969598b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cb8969598b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cb8969598b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b8969598b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b8969598b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b89695949_2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gcb89695949_2_6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cb89695dc3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cb89695dc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b89695949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cb89695949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b89695949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cb89695949_2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b8969598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b8969598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b89695949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cb89695949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b89695949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cb89695949_2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b8969598b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cb8969598b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70" name="Google Shape;70;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71" name="Google Shape;71;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4"/>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81" name="Google Shape;81;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accent1"/>
              </a:buClr>
              <a:buSzPts val="3000"/>
              <a:buFont typeface="Trebuchet MS"/>
              <a:buNone/>
              <a:defRPr sz="3000"/>
            </a:lvl1pPr>
            <a:lvl2pPr lvl="1" algn="l">
              <a:spcBef>
                <a:spcPts val="0"/>
              </a:spcBef>
              <a:spcAft>
                <a:spcPts val="0"/>
              </a:spcAft>
              <a:buClr>
                <a:schemeClr val="dk2"/>
              </a:buClr>
              <a:buSzPts val="3000"/>
              <a:buNone/>
              <a:defRPr sz="3000"/>
            </a:lvl2pPr>
            <a:lvl3pPr lvl="2" algn="l">
              <a:spcBef>
                <a:spcPts val="0"/>
              </a:spcBef>
              <a:spcAft>
                <a:spcPts val="0"/>
              </a:spcAft>
              <a:buClr>
                <a:schemeClr val="dk2"/>
              </a:buClr>
              <a:buSzPts val="3000"/>
              <a:buNone/>
              <a:defRPr sz="3000"/>
            </a:lvl3pPr>
            <a:lvl4pPr lvl="3" algn="l">
              <a:spcBef>
                <a:spcPts val="0"/>
              </a:spcBef>
              <a:spcAft>
                <a:spcPts val="0"/>
              </a:spcAft>
              <a:buClr>
                <a:schemeClr val="dk2"/>
              </a:buClr>
              <a:buSzPts val="3000"/>
              <a:buNone/>
              <a:defRPr sz="3000"/>
            </a:lvl4pPr>
            <a:lvl5pPr lvl="4" algn="l">
              <a:spcBef>
                <a:spcPts val="0"/>
              </a:spcBef>
              <a:spcAft>
                <a:spcPts val="0"/>
              </a:spcAft>
              <a:buClr>
                <a:schemeClr val="dk2"/>
              </a:buClr>
              <a:buSzPts val="3000"/>
              <a:buNone/>
              <a:defRPr sz="3000"/>
            </a:lvl5pPr>
            <a:lvl6pPr lvl="5" algn="l">
              <a:spcBef>
                <a:spcPts val="0"/>
              </a:spcBef>
              <a:spcAft>
                <a:spcPts val="0"/>
              </a:spcAft>
              <a:buClr>
                <a:schemeClr val="dk2"/>
              </a:buClr>
              <a:buSzPts val="3000"/>
              <a:buNone/>
              <a:defRPr sz="3000"/>
            </a:lvl6pPr>
            <a:lvl7pPr lvl="6" algn="l">
              <a:spcBef>
                <a:spcPts val="0"/>
              </a:spcBef>
              <a:spcAft>
                <a:spcPts val="0"/>
              </a:spcAft>
              <a:buClr>
                <a:schemeClr val="dk2"/>
              </a:buClr>
              <a:buSzPts val="3000"/>
              <a:buNone/>
              <a:defRPr sz="3000"/>
            </a:lvl7pPr>
            <a:lvl8pPr lvl="7" algn="l">
              <a:spcBef>
                <a:spcPts val="0"/>
              </a:spcBef>
              <a:spcAft>
                <a:spcPts val="0"/>
              </a:spcAft>
              <a:buClr>
                <a:schemeClr val="dk2"/>
              </a:buClr>
              <a:buSzPts val="3000"/>
              <a:buNone/>
              <a:defRPr sz="3000"/>
            </a:lvl8pPr>
            <a:lvl9pPr lvl="8" algn="l">
              <a:spcBef>
                <a:spcPts val="0"/>
              </a:spcBef>
              <a:spcAft>
                <a:spcPts val="0"/>
              </a:spcAft>
              <a:buClr>
                <a:schemeClr val="dk2"/>
              </a:buClr>
              <a:buSzPts val="3000"/>
              <a:buNone/>
              <a:defRPr sz="3000"/>
            </a:lvl9pPr>
          </a:lstStyle>
          <a:p>
            <a:endParaRPr/>
          </a:p>
        </p:txBody>
      </p:sp>
      <p:sp>
        <p:nvSpPr>
          <p:cNvPr id="86" name="Google Shape;86;p15"/>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spcBef>
                <a:spcPts val="0"/>
              </a:spcBef>
              <a:spcAft>
                <a:spcPts val="0"/>
              </a:spcAft>
              <a:buSzPts val="1300"/>
              <a:buChar char="●"/>
              <a:defRPr/>
            </a:lvl1pPr>
            <a:lvl2pPr marL="914400" lvl="1" indent="-298450" algn="l">
              <a:spcBef>
                <a:spcPts val="0"/>
              </a:spcBef>
              <a:spcAft>
                <a:spcPts val="0"/>
              </a:spcAft>
              <a:buSzPts val="1100"/>
              <a:buChar char="○"/>
              <a:defRPr/>
            </a:lvl2pPr>
            <a:lvl3pPr marL="1371600" lvl="2" indent="-298450" algn="l">
              <a:spcBef>
                <a:spcPts val="0"/>
              </a:spcBef>
              <a:spcAft>
                <a:spcPts val="0"/>
              </a:spcAft>
              <a:buSzPts val="1100"/>
              <a:buChar char="■"/>
              <a:defRPr/>
            </a:lvl3pPr>
            <a:lvl4pPr marL="1828800" lvl="3" indent="-298450" algn="l">
              <a:spcBef>
                <a:spcPts val="0"/>
              </a:spcBef>
              <a:spcAft>
                <a:spcPts val="0"/>
              </a:spcAft>
              <a:buSzPts val="1100"/>
              <a:buChar char="●"/>
              <a:defRPr/>
            </a:lvl4pPr>
            <a:lvl5pPr marL="2286000" lvl="4" indent="-298450" algn="l">
              <a:spcBef>
                <a:spcPts val="0"/>
              </a:spcBef>
              <a:spcAft>
                <a:spcPts val="0"/>
              </a:spcAft>
              <a:buSzPts val="1100"/>
              <a:buChar char="○"/>
              <a:defRPr/>
            </a:lvl5pPr>
            <a:lvl6pPr marL="2743200" lvl="5" indent="-298450" algn="l">
              <a:spcBef>
                <a:spcPts val="0"/>
              </a:spcBef>
              <a:spcAft>
                <a:spcPts val="0"/>
              </a:spcAft>
              <a:buSzPts val="1100"/>
              <a:buChar char="■"/>
              <a:defRPr/>
            </a:lvl6pPr>
            <a:lvl7pPr marL="3200400" lvl="6" indent="-298450" algn="l">
              <a:spcBef>
                <a:spcPts val="0"/>
              </a:spcBef>
              <a:spcAft>
                <a:spcPts val="0"/>
              </a:spcAft>
              <a:buSzPts val="1100"/>
              <a:buChar char="●"/>
              <a:defRPr/>
            </a:lvl7pPr>
            <a:lvl8pPr marL="3657600" lvl="7" indent="-298450" algn="l">
              <a:spcBef>
                <a:spcPts val="0"/>
              </a:spcBef>
              <a:spcAft>
                <a:spcPts val="0"/>
              </a:spcAft>
              <a:buSzPts val="1100"/>
              <a:buChar char="○"/>
              <a:defRPr/>
            </a:lvl8pPr>
            <a:lvl9pPr marL="4114800" lvl="8" indent="-298450" algn="l">
              <a:spcBef>
                <a:spcPts val="0"/>
              </a:spcBef>
              <a:spcAft>
                <a:spcPts val="0"/>
              </a:spcAft>
              <a:buSzPts val="1100"/>
              <a:buChar char="■"/>
              <a:defRPr/>
            </a:lvl9pPr>
          </a:lstStyle>
          <a:p>
            <a:endParaRPr/>
          </a:p>
        </p:txBody>
      </p:sp>
      <p:sp>
        <p:nvSpPr>
          <p:cNvPr id="87" name="Google Shape;87;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91" name="Google Shape;91;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7" name="Google Shape;97;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3" name="Google Shape;103;p18"/>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4" name="Google Shape;104;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9"/>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0" name="Google Shape;110;p19"/>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1" name="Google Shape;111;p19"/>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2" name="Google Shape;112;p19"/>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3" name="Google Shape;113;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8" name="Google Shape;128;p22"/>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129" name="Google Shape;129;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5" name="Google Shape;135;p23"/>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36" name="Google Shape;136;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42" name="Google Shape;142;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5"/>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8" name="Google Shape;148;p25"/>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49" name="Google Shape;149;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
        <p:nvSpPr>
          <p:cNvPr id="152" name="Google Shape;152;p25"/>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BFE471"/>
                </a:solidFill>
                <a:latin typeface="Arial"/>
                <a:ea typeface="Arial"/>
                <a:cs typeface="Arial"/>
                <a:sym typeface="Arial"/>
              </a:rPr>
              <a:t>“</a:t>
            </a:r>
            <a:endParaRPr/>
          </a:p>
        </p:txBody>
      </p:sp>
      <p:sp>
        <p:nvSpPr>
          <p:cNvPr id="153" name="Google Shape;153;p25"/>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BFE471"/>
                </a:solidFill>
                <a:latin typeface="Arial"/>
                <a:ea typeface="Arial"/>
                <a:cs typeface="Arial"/>
                <a:sym typeface="Arial"/>
              </a:rPr>
              <a:t>”</a:t>
            </a:r>
            <a:endParaRPr sz="1350">
              <a:solidFill>
                <a:srgbClr val="BFE47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6"/>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57" name="Google Shape;157;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7"/>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63" name="Google Shape;163;p27"/>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64" name="Google Shape;164;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27"/>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BFE471"/>
                </a:solidFill>
                <a:latin typeface="Arial"/>
                <a:ea typeface="Arial"/>
                <a:cs typeface="Arial"/>
                <a:sym typeface="Arial"/>
              </a:rPr>
              <a:t>“</a:t>
            </a:r>
            <a:endParaRPr/>
          </a:p>
        </p:txBody>
      </p:sp>
      <p:sp>
        <p:nvSpPr>
          <p:cNvPr id="168" name="Google Shape;168;p27"/>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BFE471"/>
                </a:solidFill>
                <a:latin typeface="Arial"/>
                <a:ea typeface="Arial"/>
                <a:cs typeface="Arial"/>
                <a:sym typeface="Arial"/>
              </a:rPr>
              <a:t>”</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72" name="Google Shape;172;p2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73" name="Google Shape;173;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9"/>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79" name="Google Shape;179;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0"/>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85" name="Google Shape;185;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53" name="Google Shape;53;p1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54" name="Google Shape;54;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1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3" name="Google Shape;63;p13"/>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1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ctrTitle"/>
          </p:nvPr>
        </p:nvSpPr>
        <p:spPr>
          <a:xfrm>
            <a:off x="111600" y="1421675"/>
            <a:ext cx="8920800" cy="10062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Clr>
                <a:schemeClr val="accent3"/>
              </a:buClr>
              <a:buSzPts val="4000"/>
              <a:buFont typeface="Trebuchet MS"/>
              <a:buNone/>
            </a:pPr>
            <a:r>
              <a:rPr lang="en">
                <a:solidFill>
                  <a:srgbClr val="FFD966"/>
                </a:solidFill>
              </a:rPr>
              <a:t>Students Presentation </a:t>
            </a:r>
            <a:endParaRPr>
              <a:solidFill>
                <a:srgbClr val="FFD966"/>
              </a:solidFill>
            </a:endParaRPr>
          </a:p>
        </p:txBody>
      </p:sp>
      <p:sp>
        <p:nvSpPr>
          <p:cNvPr id="193" name="Google Shape;193;p31"/>
          <p:cNvSpPr txBox="1"/>
          <p:nvPr/>
        </p:nvSpPr>
        <p:spPr>
          <a:xfrm>
            <a:off x="279050" y="164550"/>
            <a:ext cx="8621700" cy="1847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1800"/>
              <a:buFont typeface="Calibri"/>
              <a:buNone/>
            </a:pPr>
            <a:r>
              <a:rPr lang="en" sz="3600" b="1" i="0" u="none" strike="noStrike" cap="none" dirty="0">
                <a:solidFill>
                  <a:schemeClr val="dk1"/>
                </a:solidFill>
                <a:latin typeface="Calibri"/>
                <a:ea typeface="Calibri"/>
                <a:cs typeface="Calibri"/>
                <a:sym typeface="Calibri"/>
              </a:rPr>
              <a:t>CS21003 Algorithms – I</a:t>
            </a:r>
            <a:endParaRPr sz="3600" dirty="0"/>
          </a:p>
          <a:p>
            <a:pPr marL="0" marR="0" lvl="0" indent="0" algn="ctr" rtl="0">
              <a:spcBef>
                <a:spcPts val="0"/>
              </a:spcBef>
              <a:spcAft>
                <a:spcPts val="0"/>
              </a:spcAft>
              <a:buClr>
                <a:schemeClr val="dk1"/>
              </a:buClr>
              <a:buSzPts val="1800"/>
              <a:buFont typeface="Calibri"/>
              <a:buNone/>
            </a:pPr>
            <a:r>
              <a:rPr lang="en" sz="1800" b="0" i="0" u="none" strike="noStrike" cap="none" dirty="0">
                <a:solidFill>
                  <a:schemeClr val="dk1"/>
                </a:solidFill>
                <a:latin typeface="Calibri"/>
                <a:ea typeface="Calibri"/>
                <a:cs typeface="Calibri"/>
                <a:sym typeface="Calibri"/>
              </a:rPr>
              <a:t>                     </a:t>
            </a:r>
            <a:r>
              <a:rPr lang="en" sz="1800"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                                       </a:t>
            </a:r>
            <a:r>
              <a:rPr lang="en" sz="1800" b="1" i="0" u="none" strike="noStrike" cap="none" dirty="0">
                <a:solidFill>
                  <a:schemeClr val="dk1"/>
                </a:solidFill>
                <a:latin typeface="Calibri"/>
                <a:ea typeface="Calibri"/>
                <a:cs typeface="Calibri"/>
                <a:sym typeface="Calibri"/>
              </a:rPr>
              <a:t>Instructors:</a:t>
            </a:r>
            <a:endParaRPr dirty="0"/>
          </a:p>
          <a:p>
            <a:pPr marL="0" marR="0" lvl="0" indent="0" algn="r" rtl="0">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Prof. Palash Dey</a:t>
            </a:r>
            <a:endParaRPr dirty="0"/>
          </a:p>
          <a:p>
            <a:pPr marL="0" marR="0" lvl="0" indent="0" algn="r" rtl="0">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     Prof. Partha Pratim Chakraborty</a:t>
            </a:r>
            <a:endParaRPr dirty="0"/>
          </a:p>
          <a:p>
            <a:pPr marL="0" marR="0" lvl="0" indent="0" algn="l" rtl="0">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                                   </a:t>
            </a:r>
            <a:endParaRPr sz="1800" b="1" i="0" u="none" strike="noStrike" cap="none" dirty="0">
              <a:solidFill>
                <a:schemeClr val="dk1"/>
              </a:solidFill>
              <a:latin typeface="Calibri"/>
              <a:ea typeface="Calibri"/>
              <a:cs typeface="Calibri"/>
              <a:sym typeface="Calibri"/>
            </a:endParaRPr>
          </a:p>
        </p:txBody>
      </p:sp>
      <p:sp>
        <p:nvSpPr>
          <p:cNvPr id="194" name="Google Shape;194;p31"/>
          <p:cNvSpPr/>
          <p:nvPr/>
        </p:nvSpPr>
        <p:spPr>
          <a:xfrm>
            <a:off x="2402099" y="2299875"/>
            <a:ext cx="4793829" cy="1661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txBox="1"/>
          <p:nvPr/>
        </p:nvSpPr>
        <p:spPr>
          <a:xfrm>
            <a:off x="2601874" y="2427875"/>
            <a:ext cx="4594055"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Trebuchet MS"/>
                <a:ea typeface="Trebuchet MS"/>
                <a:cs typeface="Trebuchet MS"/>
                <a:sym typeface="Trebuchet MS"/>
              </a:rPr>
              <a:t>Our Team</a:t>
            </a:r>
            <a:endParaRPr sz="1600" b="1" dirty="0">
              <a:latin typeface="Trebuchet MS"/>
              <a:ea typeface="Trebuchet MS"/>
              <a:cs typeface="Trebuchet MS"/>
              <a:sym typeface="Trebuchet MS"/>
            </a:endParaRPr>
          </a:p>
          <a:p>
            <a:pPr marL="0" lvl="0" indent="0" algn="l" rtl="0">
              <a:spcBef>
                <a:spcPts val="0"/>
              </a:spcBef>
              <a:spcAft>
                <a:spcPts val="0"/>
              </a:spcAft>
              <a:buNone/>
            </a:pPr>
            <a:r>
              <a:rPr lang="en" sz="1600" b="1" dirty="0">
                <a:solidFill>
                  <a:srgbClr val="00B050"/>
                </a:solidFill>
                <a:latin typeface="Trebuchet MS"/>
                <a:ea typeface="Trebuchet MS"/>
                <a:cs typeface="Trebuchet MS"/>
                <a:sym typeface="Trebuchet MS"/>
              </a:rPr>
              <a:t>Team Member Name	  Roll Number</a:t>
            </a:r>
            <a:endParaRPr sz="1600" b="1" dirty="0">
              <a:solidFill>
                <a:srgbClr val="00B050"/>
              </a:solidFill>
              <a:latin typeface="Trebuchet MS"/>
              <a:ea typeface="Trebuchet MS"/>
              <a:cs typeface="Trebuchet MS"/>
              <a:sym typeface="Trebuchet MS"/>
            </a:endParaRPr>
          </a:p>
          <a:p>
            <a:pPr marL="0" lvl="0" indent="0" algn="just" rtl="0">
              <a:spcBef>
                <a:spcPts val="0"/>
              </a:spcBef>
              <a:spcAft>
                <a:spcPts val="0"/>
              </a:spcAft>
              <a:buNone/>
            </a:pPr>
            <a:r>
              <a:rPr lang="en" sz="1600" dirty="0">
                <a:latin typeface="Trebuchet MS"/>
                <a:ea typeface="Trebuchet MS"/>
                <a:cs typeface="Trebuchet MS"/>
                <a:sym typeface="Trebuchet MS"/>
              </a:rPr>
              <a:t>1)Cheruvu Surya Sai Ram          19EC30010</a:t>
            </a:r>
            <a:endParaRPr sz="1600" dirty="0">
              <a:latin typeface="Trebuchet MS"/>
              <a:ea typeface="Trebuchet MS"/>
              <a:cs typeface="Trebuchet MS"/>
              <a:sym typeface="Trebuchet MS"/>
            </a:endParaRPr>
          </a:p>
          <a:p>
            <a:pPr marL="0" lvl="0" indent="0" algn="just" rtl="0">
              <a:spcBef>
                <a:spcPts val="0"/>
              </a:spcBef>
              <a:spcAft>
                <a:spcPts val="0"/>
              </a:spcAft>
              <a:buNone/>
            </a:pPr>
            <a:r>
              <a:rPr lang="en" sz="1600" dirty="0">
                <a:latin typeface="Trebuchet MS"/>
                <a:ea typeface="Trebuchet MS"/>
                <a:cs typeface="Trebuchet MS"/>
                <a:sym typeface="Trebuchet MS"/>
              </a:rPr>
              <a:t>2)Giridhar Varuganti                 19EC10070</a:t>
            </a:r>
            <a:endParaRPr sz="1600" dirty="0">
              <a:latin typeface="Trebuchet MS"/>
              <a:ea typeface="Trebuchet MS"/>
              <a:cs typeface="Trebuchet MS"/>
              <a:sym typeface="Trebuchet MS"/>
            </a:endParaRPr>
          </a:p>
          <a:p>
            <a:pPr marL="0" lvl="0" indent="0" algn="just" rtl="0">
              <a:spcBef>
                <a:spcPts val="0"/>
              </a:spcBef>
              <a:spcAft>
                <a:spcPts val="0"/>
              </a:spcAft>
              <a:buNone/>
            </a:pPr>
            <a:r>
              <a:rPr lang="en" sz="1600" dirty="0">
                <a:latin typeface="Trebuchet MS"/>
                <a:ea typeface="Trebuchet MS"/>
                <a:cs typeface="Trebuchet MS"/>
                <a:sym typeface="Trebuchet MS"/>
              </a:rPr>
              <a:t>3)Kalidindi M S Gowri Shankar   19EC10033</a:t>
            </a:r>
            <a:endParaRPr sz="1600" dirty="0">
              <a:latin typeface="Trebuchet MS"/>
              <a:ea typeface="Trebuchet MS"/>
              <a:cs typeface="Trebuchet MS"/>
              <a:sym typeface="Trebuchet MS"/>
            </a:endParaRPr>
          </a:p>
        </p:txBody>
      </p:sp>
      <p:sp>
        <p:nvSpPr>
          <p:cNvPr id="196" name="Google Shape;196;p31"/>
          <p:cNvSpPr txBox="1"/>
          <p:nvPr/>
        </p:nvSpPr>
        <p:spPr>
          <a:xfrm>
            <a:off x="3128250" y="3960975"/>
            <a:ext cx="3184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Trebuchet MS"/>
                <a:ea typeface="Trebuchet MS"/>
                <a:cs typeface="Trebuchet MS"/>
                <a:sym typeface="Trebuchet MS"/>
              </a:rPr>
              <a:t>Video :</a:t>
            </a:r>
            <a:endParaRPr b="1">
              <a:latin typeface="Trebuchet MS"/>
              <a:ea typeface="Trebuchet MS"/>
              <a:cs typeface="Trebuchet MS"/>
              <a:sym typeface="Trebuchet MS"/>
            </a:endParaRPr>
          </a:p>
          <a:p>
            <a:pPr marL="0" lvl="0" indent="0" algn="just" rtl="0">
              <a:spcBef>
                <a:spcPts val="0"/>
              </a:spcBef>
              <a:spcAft>
                <a:spcPts val="0"/>
              </a:spcAft>
              <a:buNone/>
            </a:pPr>
            <a:r>
              <a:rPr lang="en">
                <a:latin typeface="Trebuchet MS"/>
                <a:ea typeface="Trebuchet MS"/>
                <a:cs typeface="Trebuchet MS"/>
                <a:sym typeface="Trebuchet MS"/>
              </a:rPr>
              <a:t>1)Kalidindi M S Gowri Shankar</a:t>
            </a:r>
            <a:endParaRPr>
              <a:latin typeface="Trebuchet MS"/>
              <a:ea typeface="Trebuchet MS"/>
              <a:cs typeface="Trebuchet MS"/>
              <a:sym typeface="Trebuchet MS"/>
            </a:endParaRPr>
          </a:p>
          <a:p>
            <a:pPr marL="0" lvl="0" indent="0" algn="just" rtl="0">
              <a:spcBef>
                <a:spcPts val="0"/>
              </a:spcBef>
              <a:spcAft>
                <a:spcPts val="0"/>
              </a:spcAft>
              <a:buNone/>
            </a:pPr>
            <a:r>
              <a:rPr lang="en">
                <a:latin typeface="Trebuchet MS"/>
                <a:ea typeface="Trebuchet MS"/>
                <a:cs typeface="Trebuchet MS"/>
                <a:sym typeface="Trebuchet MS"/>
              </a:rPr>
              <a:t>2)Giridhar Varuganti</a:t>
            </a:r>
            <a:endParaRPr>
              <a:latin typeface="Trebuchet MS"/>
              <a:ea typeface="Trebuchet MS"/>
              <a:cs typeface="Trebuchet MS"/>
              <a:sym typeface="Trebuchet MS"/>
            </a:endParaRPr>
          </a:p>
          <a:p>
            <a:pPr marL="0" lvl="0" indent="0" algn="just" rtl="0">
              <a:spcBef>
                <a:spcPts val="0"/>
              </a:spcBef>
              <a:spcAft>
                <a:spcPts val="0"/>
              </a:spcAft>
              <a:buNone/>
            </a:pPr>
            <a:r>
              <a:rPr lang="en">
                <a:latin typeface="Trebuchet MS"/>
                <a:ea typeface="Trebuchet MS"/>
                <a:cs typeface="Trebuchet MS"/>
                <a:sym typeface="Trebuchet MS"/>
              </a:rPr>
              <a:t>3)Cheruvu Surya Sai Ram</a:t>
            </a:r>
            <a:endParaRPr>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5535300" y="283025"/>
            <a:ext cx="3365400" cy="954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6E995"/>
              </a:buClr>
              <a:buSzPct val="111111"/>
              <a:buFont typeface="Trebuchet MS"/>
              <a:buNone/>
            </a:pPr>
            <a:r>
              <a:rPr lang="en">
                <a:solidFill>
                  <a:srgbClr val="B6E995"/>
                </a:solidFill>
              </a:rPr>
              <a:t>Pseudo Code contd.</a:t>
            </a:r>
            <a:endParaRPr>
              <a:solidFill>
                <a:srgbClr val="B6E995"/>
              </a:solidFill>
            </a:endParaRPr>
          </a:p>
        </p:txBody>
      </p:sp>
      <p:sp>
        <p:nvSpPr>
          <p:cNvPr id="251" name="Google Shape;251;p40"/>
          <p:cNvSpPr txBox="1">
            <a:spLocks noGrp="1"/>
          </p:cNvSpPr>
          <p:nvPr>
            <p:ph type="body" idx="1"/>
          </p:nvPr>
        </p:nvSpPr>
        <p:spPr>
          <a:xfrm>
            <a:off x="120525" y="201900"/>
            <a:ext cx="8408400" cy="47397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300"/>
              <a:buNone/>
            </a:pPr>
            <a:r>
              <a:rPr lang="en" sz="1400" b="1">
                <a:solidFill>
                  <a:schemeClr val="accent4"/>
                </a:solidFill>
              </a:rPr>
              <a:t>count_allp</a:t>
            </a:r>
            <a:r>
              <a:rPr lang="en" sz="1400" b="1">
                <a:solidFill>
                  <a:schemeClr val="lt2"/>
                </a:solidFill>
              </a:rPr>
              <a:t>(int summand, int* arr, int* counter, int index, int N)</a:t>
            </a:r>
            <a:r>
              <a:rPr lang="en" sz="1400">
                <a:solidFill>
                  <a:schemeClr val="lt2"/>
                </a:solidFill>
              </a:rPr>
              <a:t>{</a:t>
            </a:r>
            <a:endParaRPr sz="1250">
              <a:solidFill>
                <a:schemeClr val="lt2"/>
              </a:solidFill>
            </a:endParaRPr>
          </a:p>
          <a:p>
            <a:pPr marL="0" lvl="0" indent="0" algn="l" rtl="0">
              <a:lnSpc>
                <a:spcPct val="105000"/>
              </a:lnSpc>
              <a:spcBef>
                <a:spcPts val="1200"/>
              </a:spcBef>
              <a:spcAft>
                <a:spcPts val="0"/>
              </a:spcAft>
              <a:buSzPts val="1300"/>
              <a:buNone/>
            </a:pPr>
            <a:r>
              <a:rPr lang="en" sz="1250" b="1">
                <a:solidFill>
                  <a:srgbClr val="00B0F0"/>
                </a:solidFill>
              </a:rPr>
              <a:t>int</a:t>
            </a:r>
            <a:r>
              <a:rPr lang="en" sz="1250">
                <a:solidFill>
                  <a:schemeClr val="lt2"/>
                </a:solidFill>
              </a:rPr>
              <a:t> sum;  </a:t>
            </a:r>
            <a:r>
              <a:rPr lang="en" sz="1250">
                <a:solidFill>
                  <a:srgbClr val="F1A298"/>
                </a:solidFill>
              </a:rPr>
              <a:t>//a variable to check if sum reached N or not</a:t>
            </a:r>
            <a:endParaRPr sz="1250">
              <a:solidFill>
                <a:srgbClr val="F1A298"/>
              </a:solidFill>
            </a:endParaRPr>
          </a:p>
          <a:p>
            <a:pPr marL="0" lvl="0" indent="0" algn="l" rtl="0">
              <a:lnSpc>
                <a:spcPct val="105000"/>
              </a:lnSpc>
              <a:spcBef>
                <a:spcPts val="1200"/>
              </a:spcBef>
              <a:spcAft>
                <a:spcPts val="0"/>
              </a:spcAft>
              <a:buSzPts val="1300"/>
              <a:buNone/>
            </a:pPr>
            <a:r>
              <a:rPr lang="en" sz="1250">
                <a:solidFill>
                  <a:schemeClr val="lt2"/>
                </a:solidFill>
              </a:rPr>
              <a:t>    </a:t>
            </a:r>
            <a:r>
              <a:rPr lang="en" sz="1250">
                <a:solidFill>
                  <a:srgbClr val="F0A273"/>
                </a:solidFill>
              </a:rPr>
              <a:t>/* Copy the values of arr into a new array _arr (so that the values of arr are undisturbed and preserved and counting is done by proceeding with _arr).*/</a:t>
            </a:r>
            <a:endParaRPr sz="1250">
              <a:solidFill>
                <a:srgbClr val="F0A273"/>
              </a:solidFill>
            </a:endParaRPr>
          </a:p>
          <a:p>
            <a:pPr marL="0" lvl="0" indent="0" algn="l" rtl="0">
              <a:lnSpc>
                <a:spcPct val="105000"/>
              </a:lnSpc>
              <a:spcBef>
                <a:spcPts val="1200"/>
              </a:spcBef>
              <a:spcAft>
                <a:spcPts val="0"/>
              </a:spcAft>
              <a:buSzPts val="1300"/>
              <a:buNone/>
            </a:pPr>
            <a:r>
              <a:rPr lang="en" sz="1250">
                <a:solidFill>
                  <a:schemeClr val="lt2"/>
                </a:solidFill>
              </a:rPr>
              <a:t>     </a:t>
            </a:r>
            <a:r>
              <a:rPr lang="en" sz="1250" b="1">
                <a:solidFill>
                  <a:schemeClr val="lt2"/>
                </a:solidFill>
              </a:rPr>
              <a:t>sum = sum of values in _arr</a:t>
            </a:r>
            <a:endParaRPr sz="1250" b="1">
              <a:solidFill>
                <a:schemeClr val="lt2"/>
              </a:solidFill>
            </a:endParaRPr>
          </a:p>
          <a:p>
            <a:pPr marL="0" lvl="0" indent="0" algn="l" rtl="0">
              <a:lnSpc>
                <a:spcPct val="105000"/>
              </a:lnSpc>
              <a:spcBef>
                <a:spcPts val="1200"/>
              </a:spcBef>
              <a:spcAft>
                <a:spcPts val="0"/>
              </a:spcAft>
              <a:buSzPts val="1300"/>
              <a:buNone/>
            </a:pPr>
            <a:r>
              <a:rPr lang="en" sz="1250" b="1">
                <a:solidFill>
                  <a:srgbClr val="00B0F0"/>
                </a:solidFill>
              </a:rPr>
              <a:t>if</a:t>
            </a:r>
            <a:r>
              <a:rPr lang="en" sz="1250">
                <a:solidFill>
                  <a:schemeClr val="lt2"/>
                </a:solidFill>
              </a:rPr>
              <a:t> (sum &gt; N)  </a:t>
            </a:r>
            <a:r>
              <a:rPr lang="en" sz="1250" b="1">
                <a:solidFill>
                  <a:srgbClr val="00B0F0"/>
                </a:solidFill>
              </a:rPr>
              <a:t>return</a:t>
            </a:r>
            <a:r>
              <a:rPr lang="en" sz="1250">
                <a:solidFill>
                  <a:schemeClr val="lt2"/>
                </a:solidFill>
              </a:rPr>
              <a:t>;  //those values cannot form a partition anymore</a:t>
            </a:r>
            <a:endParaRPr sz="1250">
              <a:solidFill>
                <a:schemeClr val="lt2"/>
              </a:solidFill>
            </a:endParaRPr>
          </a:p>
          <a:p>
            <a:pPr marL="0" lvl="0" indent="0" algn="l" rtl="0">
              <a:lnSpc>
                <a:spcPct val="105000"/>
              </a:lnSpc>
              <a:spcBef>
                <a:spcPts val="1200"/>
              </a:spcBef>
              <a:spcAft>
                <a:spcPts val="0"/>
              </a:spcAft>
              <a:buSzPts val="440"/>
              <a:buNone/>
            </a:pPr>
            <a:r>
              <a:rPr lang="en" sz="1250" b="1">
                <a:solidFill>
                  <a:srgbClr val="00B0F0"/>
                </a:solidFill>
              </a:rPr>
              <a:t>else if</a:t>
            </a:r>
            <a:r>
              <a:rPr lang="en" sz="1250">
                <a:solidFill>
                  <a:schemeClr val="lt2"/>
                </a:solidFill>
              </a:rPr>
              <a:t> (sum = N) { //a partition is formed</a:t>
            </a:r>
            <a:endParaRPr sz="1250">
              <a:solidFill>
                <a:schemeClr val="lt2"/>
              </a:solidFill>
            </a:endParaRPr>
          </a:p>
          <a:p>
            <a:pPr marL="0" lvl="0" indent="0" algn="l" rtl="0">
              <a:lnSpc>
                <a:spcPct val="105000"/>
              </a:lnSpc>
              <a:spcBef>
                <a:spcPts val="1200"/>
              </a:spcBef>
              <a:spcAft>
                <a:spcPts val="0"/>
              </a:spcAft>
              <a:buSzPts val="440"/>
              <a:buNone/>
            </a:pPr>
            <a:r>
              <a:rPr lang="en" sz="1250">
                <a:solidFill>
                  <a:schemeClr val="lt2"/>
                </a:solidFill>
              </a:rPr>
              <a:t>      counter[0]++  //hence the counter variable is increased</a:t>
            </a:r>
            <a:endParaRPr sz="1250">
              <a:solidFill>
                <a:schemeClr val="lt2"/>
              </a:solidFill>
            </a:endParaRPr>
          </a:p>
          <a:p>
            <a:pPr marL="0" lvl="0" indent="0" algn="l" rtl="0">
              <a:lnSpc>
                <a:spcPct val="105000"/>
              </a:lnSpc>
              <a:spcBef>
                <a:spcPts val="1200"/>
              </a:spcBef>
              <a:spcAft>
                <a:spcPts val="0"/>
              </a:spcAft>
              <a:buSzPts val="440"/>
              <a:buNone/>
            </a:pPr>
            <a:r>
              <a:rPr lang="en" sz="1250">
                <a:solidFill>
                  <a:schemeClr val="lt2"/>
                </a:solidFill>
              </a:rPr>
              <a:t>      </a:t>
            </a:r>
            <a:r>
              <a:rPr lang="en" sz="1250" b="1">
                <a:solidFill>
                  <a:srgbClr val="00B0F0"/>
                </a:solidFill>
              </a:rPr>
              <a:t>return</a:t>
            </a:r>
            <a:r>
              <a:rPr lang="en" sz="1250" b="1">
                <a:solidFill>
                  <a:schemeClr val="lt2"/>
                </a:solidFill>
              </a:rPr>
              <a:t>;</a:t>
            </a:r>
            <a:endParaRPr sz="1250" b="1">
              <a:solidFill>
                <a:schemeClr val="lt2"/>
              </a:solidFill>
            </a:endParaRPr>
          </a:p>
          <a:p>
            <a:pPr marL="0" lvl="0" indent="0" algn="l" rtl="0">
              <a:lnSpc>
                <a:spcPct val="100000"/>
              </a:lnSpc>
              <a:spcBef>
                <a:spcPts val="1200"/>
              </a:spcBef>
              <a:spcAft>
                <a:spcPts val="0"/>
              </a:spcAft>
              <a:buSzPts val="1300"/>
              <a:buNone/>
            </a:pPr>
            <a:r>
              <a:rPr lang="en" sz="1250">
                <a:solidFill>
                  <a:schemeClr val="lt2"/>
                </a:solidFill>
              </a:rPr>
              <a:t>} </a:t>
            </a:r>
            <a:r>
              <a:rPr lang="en" sz="1250" b="1">
                <a:solidFill>
                  <a:srgbClr val="00B0F0"/>
                </a:solidFill>
              </a:rPr>
              <a:t>else</a:t>
            </a:r>
            <a:r>
              <a:rPr lang="en" sz="1250">
                <a:solidFill>
                  <a:schemeClr val="lt2"/>
                </a:solidFill>
              </a:rPr>
              <a:t>{   </a:t>
            </a:r>
            <a:r>
              <a:rPr lang="en" sz="1250" b="1">
                <a:solidFill>
                  <a:srgbClr val="00B0F0"/>
                </a:solidFill>
              </a:rPr>
              <a:t>for</a:t>
            </a:r>
            <a:r>
              <a:rPr lang="en" sz="1250">
                <a:solidFill>
                  <a:schemeClr val="lt2"/>
                </a:solidFill>
              </a:rPr>
              <a:t> i = summand to N </a:t>
            </a:r>
            <a:r>
              <a:rPr lang="en" sz="1250">
                <a:solidFill>
                  <a:srgbClr val="F1A298"/>
                </a:solidFill>
              </a:rPr>
              <a:t>// to ensure non - decreasing order (tip)</a:t>
            </a:r>
            <a:endParaRPr sz="1250">
              <a:solidFill>
                <a:srgbClr val="F1A298"/>
              </a:solidFill>
            </a:endParaRPr>
          </a:p>
          <a:p>
            <a:pPr marL="0" lvl="0" indent="0" algn="l" rtl="0">
              <a:lnSpc>
                <a:spcPct val="100000"/>
              </a:lnSpc>
              <a:spcBef>
                <a:spcPts val="1200"/>
              </a:spcBef>
              <a:spcAft>
                <a:spcPts val="0"/>
              </a:spcAft>
              <a:buSzPts val="1300"/>
              <a:buNone/>
            </a:pPr>
            <a:r>
              <a:rPr lang="en" sz="1250">
                <a:solidFill>
                  <a:schemeClr val="lt2"/>
                </a:solidFill>
              </a:rPr>
              <a:t>              </a:t>
            </a:r>
            <a:r>
              <a:rPr lang="en" sz="1250" b="1">
                <a:solidFill>
                  <a:schemeClr val="accent4"/>
                </a:solidFill>
              </a:rPr>
              <a:t>count_allp</a:t>
            </a:r>
            <a:r>
              <a:rPr lang="en" sz="1250">
                <a:solidFill>
                  <a:schemeClr val="lt2"/>
                </a:solidFill>
              </a:rPr>
              <a:t>(i, _arr, counter, index+1, N)</a:t>
            </a:r>
            <a:endParaRPr sz="1250">
              <a:solidFill>
                <a:schemeClr val="lt2"/>
              </a:solidFill>
            </a:endParaRPr>
          </a:p>
          <a:p>
            <a:pPr marL="0" lvl="0" indent="0" algn="l" rtl="0">
              <a:lnSpc>
                <a:spcPct val="100000"/>
              </a:lnSpc>
              <a:spcBef>
                <a:spcPts val="1200"/>
              </a:spcBef>
              <a:spcAft>
                <a:spcPts val="0"/>
              </a:spcAft>
              <a:buSzPts val="1300"/>
              <a:buNone/>
            </a:pPr>
            <a:r>
              <a:rPr lang="en" sz="1250">
                <a:solidFill>
                  <a:srgbClr val="F1A298"/>
                </a:solidFill>
              </a:rPr>
              <a:t>//computing the number of partitions with starting summand as i for N - 1 while the starting summand for N is still summand</a:t>
            </a:r>
            <a:endParaRPr sz="1250">
              <a:solidFill>
                <a:srgbClr val="F1A298"/>
              </a:solidFill>
            </a:endParaRPr>
          </a:p>
          <a:p>
            <a:pPr marL="0" lvl="0" indent="0" algn="l" rtl="0">
              <a:lnSpc>
                <a:spcPct val="100000"/>
              </a:lnSpc>
              <a:spcBef>
                <a:spcPts val="1200"/>
              </a:spcBef>
              <a:spcAft>
                <a:spcPts val="0"/>
              </a:spcAft>
              <a:buSzPts val="1300"/>
              <a:buNone/>
            </a:pPr>
            <a:r>
              <a:rPr lang="en" sz="1250">
                <a:solidFill>
                  <a:srgbClr val="F1A298"/>
                </a:solidFill>
              </a:rPr>
              <a:t>//here i starts from summand so that all partitions are counted</a:t>
            </a:r>
            <a:endParaRPr sz="1250">
              <a:solidFill>
                <a:srgbClr val="F1A298"/>
              </a:solidFill>
            </a:endParaRPr>
          </a:p>
          <a:p>
            <a:pPr marL="0" lvl="0" indent="0" algn="l" rtl="0">
              <a:lnSpc>
                <a:spcPct val="100000"/>
              </a:lnSpc>
              <a:spcBef>
                <a:spcPts val="1200"/>
              </a:spcBef>
              <a:spcAft>
                <a:spcPts val="0"/>
              </a:spcAft>
              <a:buSzPts val="1300"/>
              <a:buNone/>
            </a:pPr>
            <a:r>
              <a:rPr lang="en" sz="1250">
                <a:solidFill>
                  <a:schemeClr val="lt2"/>
                </a:solidFill>
              </a:rPr>
              <a:t>}  </a:t>
            </a:r>
            <a:r>
              <a:rPr lang="en" sz="1250" b="1">
                <a:solidFill>
                  <a:schemeClr val="lt2"/>
                </a:solidFill>
              </a:rPr>
              <a:t>}</a:t>
            </a:r>
            <a:endParaRPr sz="1250" b="1">
              <a:solidFill>
                <a:schemeClr val="lt2"/>
              </a:solidFill>
            </a:endParaRPr>
          </a:p>
          <a:p>
            <a:pPr marL="0" lvl="0" indent="0" algn="l" rtl="0">
              <a:lnSpc>
                <a:spcPct val="105000"/>
              </a:lnSpc>
              <a:spcBef>
                <a:spcPts val="1200"/>
              </a:spcBef>
              <a:spcAft>
                <a:spcPts val="0"/>
              </a:spcAft>
              <a:buSzPts val="440"/>
              <a:buNone/>
            </a:pPr>
            <a:r>
              <a:rPr lang="en" sz="1400"/>
              <a:t>  </a:t>
            </a:r>
            <a:endParaRPr sz="1400"/>
          </a:p>
          <a:p>
            <a:pPr marL="0" lvl="0" indent="0" algn="l" rtl="0">
              <a:lnSpc>
                <a:spcPct val="105000"/>
              </a:lnSpc>
              <a:spcBef>
                <a:spcPts val="1200"/>
              </a:spcBef>
              <a:spcAft>
                <a:spcPts val="1200"/>
              </a:spcAft>
              <a:buSzPts val="440"/>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2966000" y="178975"/>
            <a:ext cx="3443400" cy="7089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ts val="3000"/>
              <a:buFont typeface="Trebuchet MS"/>
              <a:buNone/>
            </a:pPr>
            <a:r>
              <a:rPr lang="en">
                <a:solidFill>
                  <a:srgbClr val="BFE471"/>
                </a:solidFill>
              </a:rPr>
              <a:t>Pseudo Code </a:t>
            </a:r>
            <a:r>
              <a:rPr lang="en" sz="2200">
                <a:solidFill>
                  <a:srgbClr val="BFE471"/>
                </a:solidFill>
              </a:rPr>
              <a:t>(Part 2)</a:t>
            </a:r>
            <a:endParaRPr sz="2200">
              <a:solidFill>
                <a:srgbClr val="BFE471"/>
              </a:solidFill>
            </a:endParaRPr>
          </a:p>
        </p:txBody>
      </p:sp>
      <p:sp>
        <p:nvSpPr>
          <p:cNvPr id="257" name="Google Shape;257;p41"/>
          <p:cNvSpPr txBox="1">
            <a:spLocks noGrp="1"/>
          </p:cNvSpPr>
          <p:nvPr>
            <p:ph type="body" idx="1"/>
          </p:nvPr>
        </p:nvSpPr>
        <p:spPr>
          <a:xfrm>
            <a:off x="115875" y="656275"/>
            <a:ext cx="8810400" cy="4200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 sz="1400" b="1">
                <a:solidFill>
                  <a:schemeClr val="accent3"/>
                </a:solidFill>
              </a:rPr>
              <a:t>Part 2 :</a:t>
            </a:r>
            <a:endParaRPr sz="1400" b="1">
              <a:solidFill>
                <a:schemeClr val="accent3"/>
              </a:solidFill>
            </a:endParaRPr>
          </a:p>
          <a:p>
            <a:pPr marL="0" lvl="0" indent="0" algn="l" rtl="0">
              <a:lnSpc>
                <a:spcPct val="95000"/>
              </a:lnSpc>
              <a:spcBef>
                <a:spcPts val="1200"/>
              </a:spcBef>
              <a:spcAft>
                <a:spcPts val="0"/>
              </a:spcAft>
              <a:buSzPts val="440"/>
              <a:buNone/>
            </a:pPr>
            <a:r>
              <a:rPr lang="en" sz="1400" b="1">
                <a:solidFill>
                  <a:schemeClr val="accent4"/>
                </a:solidFill>
              </a:rPr>
              <a:t>partitions</a:t>
            </a:r>
            <a:r>
              <a:rPr lang="en" sz="1400" b="1">
                <a:solidFill>
                  <a:schemeClr val="lt2"/>
                </a:solidFill>
              </a:rPr>
              <a:t>(int* arr, int* counter, int N )</a:t>
            </a:r>
            <a:r>
              <a:rPr lang="en" sz="1400">
                <a:solidFill>
                  <a:schemeClr val="lt2"/>
                </a:solidFill>
              </a:rPr>
              <a:t>{</a:t>
            </a:r>
            <a:endParaRPr sz="1400">
              <a:solidFill>
                <a:schemeClr val="lt2"/>
              </a:solidFill>
            </a:endParaRPr>
          </a:p>
          <a:p>
            <a:pPr marL="0" lvl="0" indent="0" algn="just" rtl="0">
              <a:lnSpc>
                <a:spcPct val="95000"/>
              </a:lnSpc>
              <a:spcBef>
                <a:spcPts val="1200"/>
              </a:spcBef>
              <a:spcAft>
                <a:spcPts val="0"/>
              </a:spcAft>
              <a:buSzPts val="440"/>
              <a:buNone/>
            </a:pPr>
            <a:r>
              <a:rPr lang="en" sz="1400" b="1">
                <a:solidFill>
                  <a:srgbClr val="00B0F0"/>
                </a:solidFill>
              </a:rPr>
              <a:t>for</a:t>
            </a:r>
            <a:r>
              <a:rPr lang="en" sz="1400">
                <a:solidFill>
                  <a:schemeClr val="lt2"/>
                </a:solidFill>
              </a:rPr>
              <a:t> i = 1 to N   </a:t>
            </a:r>
            <a:endParaRPr sz="1400">
              <a:solidFill>
                <a:schemeClr val="lt2"/>
              </a:solidFill>
            </a:endParaRPr>
          </a:p>
          <a:p>
            <a:pPr marL="0" lvl="0" indent="0" algn="just" rtl="0">
              <a:lnSpc>
                <a:spcPct val="95000"/>
              </a:lnSpc>
              <a:spcBef>
                <a:spcPts val="1200"/>
              </a:spcBef>
              <a:spcAft>
                <a:spcPts val="0"/>
              </a:spcAft>
              <a:buSzPts val="440"/>
              <a:buNone/>
            </a:pPr>
            <a:r>
              <a:rPr lang="en" sz="1400">
                <a:solidFill>
                  <a:schemeClr val="lt2"/>
                </a:solidFill>
              </a:rPr>
              <a:t>      </a:t>
            </a:r>
            <a:r>
              <a:rPr lang="en" sz="1400">
                <a:solidFill>
                  <a:schemeClr val="accent4"/>
                </a:solidFill>
              </a:rPr>
              <a:t>count_pwr</a:t>
            </a:r>
            <a:r>
              <a:rPr lang="en" sz="1400">
                <a:solidFill>
                  <a:schemeClr val="lt2"/>
                </a:solidFill>
              </a:rPr>
              <a:t>(i, arr, counter, 0, N) </a:t>
            </a:r>
            <a:endParaRPr sz="1400">
              <a:solidFill>
                <a:schemeClr val="lt2"/>
              </a:solidFill>
            </a:endParaRPr>
          </a:p>
          <a:p>
            <a:pPr marL="0" lvl="0" indent="0" algn="just" rtl="0">
              <a:lnSpc>
                <a:spcPct val="95000"/>
              </a:lnSpc>
              <a:spcBef>
                <a:spcPts val="1200"/>
              </a:spcBef>
              <a:spcAft>
                <a:spcPts val="0"/>
              </a:spcAft>
              <a:buSzPts val="440"/>
              <a:buNone/>
            </a:pPr>
            <a:r>
              <a:rPr lang="en" sz="1400">
                <a:solidFill>
                  <a:srgbClr val="F1A298"/>
                </a:solidFill>
              </a:rPr>
              <a:t> //summing all computations from 1 to N </a:t>
            </a:r>
            <a:endParaRPr/>
          </a:p>
          <a:p>
            <a:pPr marL="0" lvl="0" indent="0" algn="just" rtl="0">
              <a:lnSpc>
                <a:spcPct val="95000"/>
              </a:lnSpc>
              <a:spcBef>
                <a:spcPts val="1200"/>
              </a:spcBef>
              <a:spcAft>
                <a:spcPts val="0"/>
              </a:spcAft>
              <a:buSzPts val="440"/>
              <a:buNone/>
            </a:pPr>
            <a:r>
              <a:rPr lang="en" sz="1400">
                <a:solidFill>
                  <a:schemeClr val="lt2"/>
                </a:solidFill>
              </a:rPr>
              <a:t>} </a:t>
            </a:r>
            <a:endParaRPr/>
          </a:p>
          <a:p>
            <a:pPr marL="0" lvl="0" indent="0" algn="just" rtl="0">
              <a:lnSpc>
                <a:spcPct val="95000"/>
              </a:lnSpc>
              <a:spcBef>
                <a:spcPts val="1200"/>
              </a:spcBef>
              <a:spcAft>
                <a:spcPts val="0"/>
              </a:spcAft>
              <a:buSzPts val="440"/>
              <a:buNone/>
            </a:pPr>
            <a:r>
              <a:rPr lang="en" sz="1400" b="1">
                <a:solidFill>
                  <a:schemeClr val="accent4"/>
                </a:solidFill>
              </a:rPr>
              <a:t>count_pwr</a:t>
            </a:r>
            <a:r>
              <a:rPr lang="en" sz="1400" b="1">
                <a:solidFill>
                  <a:schemeClr val="lt2"/>
                </a:solidFill>
              </a:rPr>
              <a:t>(int summand, int* arr, int* counter, int index, int N);</a:t>
            </a:r>
            <a:r>
              <a:rPr lang="en" sz="1400">
                <a:solidFill>
                  <a:schemeClr val="lt2"/>
                </a:solidFill>
              </a:rPr>
              <a:t> </a:t>
            </a:r>
            <a:r>
              <a:rPr lang="en" sz="1400">
                <a:solidFill>
                  <a:srgbClr val="F1A298"/>
                </a:solidFill>
              </a:rPr>
              <a:t>//counts the number of partitions without repetitions (pwr)</a:t>
            </a:r>
            <a:endParaRPr/>
          </a:p>
          <a:p>
            <a:pPr marL="0" lvl="0" indent="0" algn="just" rtl="0">
              <a:lnSpc>
                <a:spcPct val="95000"/>
              </a:lnSpc>
              <a:spcBef>
                <a:spcPts val="1200"/>
              </a:spcBef>
              <a:spcAft>
                <a:spcPts val="0"/>
              </a:spcAft>
              <a:buSzPts val="440"/>
              <a:buNone/>
            </a:pPr>
            <a:r>
              <a:rPr lang="en" sz="1400">
                <a:solidFill>
                  <a:srgbClr val="F1A298"/>
                </a:solidFill>
              </a:rPr>
              <a:t>/*summand = starting summand, </a:t>
            </a:r>
            <a:endParaRPr sz="1400">
              <a:solidFill>
                <a:srgbClr val="F1A298"/>
              </a:solidFill>
            </a:endParaRPr>
          </a:p>
          <a:p>
            <a:pPr marL="0" lvl="0" indent="0" algn="just" rtl="0">
              <a:lnSpc>
                <a:spcPct val="95000"/>
              </a:lnSpc>
              <a:spcBef>
                <a:spcPts val="1200"/>
              </a:spcBef>
              <a:spcAft>
                <a:spcPts val="0"/>
              </a:spcAft>
              <a:buSzPts val="440"/>
              <a:buNone/>
            </a:pPr>
            <a:r>
              <a:rPr lang="en" sz="1400">
                <a:solidFill>
                  <a:srgbClr val="F1A298"/>
                </a:solidFill>
              </a:rPr>
              <a:t>arr = the values upto now in a partial particular partition,</a:t>
            </a:r>
            <a:endParaRPr sz="1400">
              <a:solidFill>
                <a:srgbClr val="F1A298"/>
              </a:solidFill>
            </a:endParaRPr>
          </a:p>
          <a:p>
            <a:pPr marL="0" lvl="0" indent="0" algn="just" rtl="0">
              <a:lnSpc>
                <a:spcPct val="95000"/>
              </a:lnSpc>
              <a:spcBef>
                <a:spcPts val="1200"/>
              </a:spcBef>
              <a:spcAft>
                <a:spcPts val="0"/>
              </a:spcAft>
              <a:buSzPts val="440"/>
              <a:buNone/>
            </a:pPr>
            <a:r>
              <a:rPr lang="en" sz="1400">
                <a:solidFill>
                  <a:srgbClr val="F1A298"/>
                </a:solidFill>
              </a:rPr>
              <a:t>counter = an array to store the count of partitions, </a:t>
            </a:r>
            <a:endParaRPr sz="1400">
              <a:solidFill>
                <a:srgbClr val="F1A298"/>
              </a:solidFill>
            </a:endParaRPr>
          </a:p>
          <a:p>
            <a:pPr marL="0" lvl="0" indent="0" algn="just" rtl="0">
              <a:lnSpc>
                <a:spcPct val="95000"/>
              </a:lnSpc>
              <a:spcBef>
                <a:spcPts val="1200"/>
              </a:spcBef>
              <a:spcAft>
                <a:spcPts val="0"/>
              </a:spcAft>
              <a:buSzPts val="440"/>
              <a:buNone/>
            </a:pPr>
            <a:r>
              <a:rPr lang="en" sz="1400">
                <a:solidFill>
                  <a:srgbClr val="F1A298"/>
                </a:solidFill>
              </a:rPr>
              <a:t>index = denotes the index in an array, N = our number of interest i.e. user inputted number*/  </a:t>
            </a:r>
            <a:r>
              <a:rPr lang="en" sz="1400">
                <a:solidFill>
                  <a:schemeClr val="lt2"/>
                </a:solidFill>
              </a:rPr>
              <a:t>   </a:t>
            </a:r>
            <a:endParaRPr sz="1400">
              <a:solidFill>
                <a:schemeClr val="lt2"/>
              </a:solidFill>
            </a:endParaRPr>
          </a:p>
          <a:p>
            <a:pPr marL="0" lvl="0" indent="0" algn="l" rtl="0">
              <a:lnSpc>
                <a:spcPct val="95000"/>
              </a:lnSpc>
              <a:spcBef>
                <a:spcPts val="1200"/>
              </a:spcBef>
              <a:spcAft>
                <a:spcPts val="1200"/>
              </a:spcAft>
              <a:buSzPts val="440"/>
              <a:buNone/>
            </a:pPr>
            <a:endParaRPr sz="14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5742632" y="0"/>
            <a:ext cx="3566400" cy="954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FE471"/>
              </a:buClr>
              <a:buSzPct val="111111"/>
              <a:buFont typeface="Trebuchet MS"/>
              <a:buNone/>
            </a:pPr>
            <a:r>
              <a:rPr lang="en">
                <a:solidFill>
                  <a:srgbClr val="BFE471"/>
                </a:solidFill>
              </a:rPr>
              <a:t>Pseudo Code contd.</a:t>
            </a:r>
            <a:endParaRPr>
              <a:solidFill>
                <a:srgbClr val="BFE471"/>
              </a:solidFill>
            </a:endParaRPr>
          </a:p>
        </p:txBody>
      </p:sp>
      <p:sp>
        <p:nvSpPr>
          <p:cNvPr id="263" name="Google Shape;263;p42"/>
          <p:cNvSpPr txBox="1">
            <a:spLocks noGrp="1"/>
          </p:cNvSpPr>
          <p:nvPr>
            <p:ph type="body" idx="1"/>
          </p:nvPr>
        </p:nvSpPr>
        <p:spPr>
          <a:xfrm>
            <a:off x="183000" y="92680"/>
            <a:ext cx="8961000" cy="47196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300"/>
              <a:buNone/>
            </a:pPr>
            <a:r>
              <a:rPr lang="en" sz="1300" b="1">
                <a:solidFill>
                  <a:schemeClr val="accent4"/>
                </a:solidFill>
              </a:rPr>
              <a:t>count_pwr</a:t>
            </a:r>
            <a:r>
              <a:rPr lang="en" sz="1300" b="1">
                <a:solidFill>
                  <a:schemeClr val="lt1"/>
                </a:solidFill>
              </a:rPr>
              <a:t>(int summand, int* arr, int* counter, int index, int N)</a:t>
            </a:r>
            <a:r>
              <a:rPr lang="en" sz="1300">
                <a:solidFill>
                  <a:schemeClr val="lt1"/>
                </a:solidFill>
              </a:rPr>
              <a:t>{</a:t>
            </a:r>
            <a:endParaRPr sz="1300">
              <a:solidFill>
                <a:schemeClr val="lt1"/>
              </a:solidFill>
            </a:endParaRPr>
          </a:p>
          <a:p>
            <a:pPr marL="0" lvl="0" indent="0" algn="l" rtl="0">
              <a:lnSpc>
                <a:spcPct val="105000"/>
              </a:lnSpc>
              <a:spcBef>
                <a:spcPts val="1200"/>
              </a:spcBef>
              <a:spcAft>
                <a:spcPts val="0"/>
              </a:spcAft>
              <a:buSzPts val="1300"/>
              <a:buNone/>
            </a:pPr>
            <a:r>
              <a:rPr lang="en" sz="1300" b="1">
                <a:solidFill>
                  <a:srgbClr val="00B0F0"/>
                </a:solidFill>
              </a:rPr>
              <a:t>int</a:t>
            </a:r>
            <a:r>
              <a:rPr lang="en" sz="1300">
                <a:solidFill>
                  <a:schemeClr val="lt1"/>
                </a:solidFill>
              </a:rPr>
              <a:t> sum;  </a:t>
            </a:r>
            <a:r>
              <a:rPr lang="en" sz="1300">
                <a:solidFill>
                  <a:srgbClr val="F1A298"/>
                </a:solidFill>
              </a:rPr>
              <a:t>//a variable to check if sum reached N or not</a:t>
            </a:r>
            <a:endParaRPr sz="1300">
              <a:solidFill>
                <a:srgbClr val="F1A298"/>
              </a:solidFill>
            </a:endParaRPr>
          </a:p>
          <a:p>
            <a:pPr marL="0" lvl="0" indent="0" algn="l" rtl="0">
              <a:lnSpc>
                <a:spcPct val="105000"/>
              </a:lnSpc>
              <a:spcBef>
                <a:spcPts val="1200"/>
              </a:spcBef>
              <a:spcAft>
                <a:spcPts val="0"/>
              </a:spcAft>
              <a:buSzPts val="1300"/>
              <a:buNone/>
            </a:pPr>
            <a:r>
              <a:rPr lang="en" sz="1300">
                <a:solidFill>
                  <a:schemeClr val="lt1"/>
                </a:solidFill>
              </a:rPr>
              <a:t>     </a:t>
            </a:r>
            <a:r>
              <a:rPr lang="en" sz="1300">
                <a:solidFill>
                  <a:srgbClr val="F0A273"/>
                </a:solidFill>
              </a:rPr>
              <a:t>/*Copy the values of arr into a new array _arr (so that the values of arr are undisturbed and preserved and counting is done by proceeding with _arr).*/</a:t>
            </a:r>
            <a:endParaRPr sz="1300">
              <a:solidFill>
                <a:srgbClr val="F0A273"/>
              </a:solidFill>
            </a:endParaRPr>
          </a:p>
          <a:p>
            <a:pPr marL="0" lvl="0" indent="0" algn="l" rtl="0">
              <a:lnSpc>
                <a:spcPct val="105000"/>
              </a:lnSpc>
              <a:spcBef>
                <a:spcPts val="1200"/>
              </a:spcBef>
              <a:spcAft>
                <a:spcPts val="0"/>
              </a:spcAft>
              <a:buSzPts val="1300"/>
              <a:buNone/>
            </a:pPr>
            <a:r>
              <a:rPr lang="en" sz="1300">
                <a:solidFill>
                  <a:schemeClr val="lt1"/>
                </a:solidFill>
              </a:rPr>
              <a:t>     </a:t>
            </a:r>
            <a:r>
              <a:rPr lang="en" sz="1300" b="1">
                <a:solidFill>
                  <a:schemeClr val="lt1"/>
                </a:solidFill>
              </a:rPr>
              <a:t>sum = sum of values in _arr</a:t>
            </a:r>
            <a:endParaRPr sz="1300" b="1">
              <a:solidFill>
                <a:schemeClr val="lt1"/>
              </a:solidFill>
            </a:endParaRPr>
          </a:p>
          <a:p>
            <a:pPr marL="0" lvl="0" indent="0" algn="l" rtl="0">
              <a:lnSpc>
                <a:spcPct val="105000"/>
              </a:lnSpc>
              <a:spcBef>
                <a:spcPts val="1200"/>
              </a:spcBef>
              <a:spcAft>
                <a:spcPts val="0"/>
              </a:spcAft>
              <a:buSzPts val="1300"/>
              <a:buNone/>
            </a:pPr>
            <a:r>
              <a:rPr lang="en" sz="1300" b="1">
                <a:solidFill>
                  <a:srgbClr val="00B0F0"/>
                </a:solidFill>
              </a:rPr>
              <a:t>if</a:t>
            </a:r>
            <a:r>
              <a:rPr lang="en" sz="1300">
                <a:solidFill>
                  <a:schemeClr val="lt1"/>
                </a:solidFill>
              </a:rPr>
              <a:t> (sum &gt; N)  </a:t>
            </a:r>
            <a:r>
              <a:rPr lang="en" sz="1300" b="1">
                <a:solidFill>
                  <a:srgbClr val="00B0F0"/>
                </a:solidFill>
              </a:rPr>
              <a:t>return</a:t>
            </a:r>
            <a:r>
              <a:rPr lang="en" sz="1300">
                <a:solidFill>
                  <a:schemeClr val="lt1"/>
                </a:solidFill>
              </a:rPr>
              <a:t>;  </a:t>
            </a:r>
            <a:r>
              <a:rPr lang="en" sz="1300">
                <a:solidFill>
                  <a:srgbClr val="F1A298"/>
                </a:solidFill>
              </a:rPr>
              <a:t>//those values cannot form a partition anymore</a:t>
            </a:r>
            <a:endParaRPr sz="1300">
              <a:solidFill>
                <a:srgbClr val="F1A298"/>
              </a:solidFill>
            </a:endParaRPr>
          </a:p>
          <a:p>
            <a:pPr marL="0" lvl="0" indent="0" algn="l" rtl="0">
              <a:lnSpc>
                <a:spcPct val="105000"/>
              </a:lnSpc>
              <a:spcBef>
                <a:spcPts val="1200"/>
              </a:spcBef>
              <a:spcAft>
                <a:spcPts val="0"/>
              </a:spcAft>
              <a:buSzPts val="1300"/>
              <a:buNone/>
            </a:pPr>
            <a:r>
              <a:rPr lang="en" sz="1300" b="1">
                <a:solidFill>
                  <a:srgbClr val="00B0F0"/>
                </a:solidFill>
              </a:rPr>
              <a:t>else if</a:t>
            </a:r>
            <a:r>
              <a:rPr lang="en" sz="1300">
                <a:solidFill>
                  <a:schemeClr val="lt1"/>
                </a:solidFill>
              </a:rPr>
              <a:t> (sum = N) {</a:t>
            </a:r>
            <a:r>
              <a:rPr lang="en" sz="1300">
                <a:solidFill>
                  <a:srgbClr val="F1A298"/>
                </a:solidFill>
              </a:rPr>
              <a:t> //a partition is formed</a:t>
            </a:r>
            <a:endParaRPr sz="1300">
              <a:solidFill>
                <a:srgbClr val="F1A298"/>
              </a:solidFill>
            </a:endParaRPr>
          </a:p>
          <a:p>
            <a:pPr marL="0" lvl="0" indent="0" algn="l" rtl="0">
              <a:lnSpc>
                <a:spcPct val="105000"/>
              </a:lnSpc>
              <a:spcBef>
                <a:spcPts val="1200"/>
              </a:spcBef>
              <a:spcAft>
                <a:spcPts val="0"/>
              </a:spcAft>
              <a:buSzPts val="1300"/>
              <a:buNone/>
            </a:pPr>
            <a:r>
              <a:rPr lang="en" sz="1300">
                <a:solidFill>
                  <a:schemeClr val="lt1"/>
                </a:solidFill>
              </a:rPr>
              <a:t>      counter[1]++  </a:t>
            </a:r>
            <a:r>
              <a:rPr lang="en" sz="1300">
                <a:solidFill>
                  <a:srgbClr val="F1A298"/>
                </a:solidFill>
              </a:rPr>
              <a:t>//hence the counter variable is increased</a:t>
            </a:r>
            <a:endParaRPr sz="1300">
              <a:solidFill>
                <a:srgbClr val="F1A298"/>
              </a:solidFill>
            </a:endParaRPr>
          </a:p>
          <a:p>
            <a:pPr marL="0" lvl="0" indent="0" algn="l" rtl="0">
              <a:lnSpc>
                <a:spcPct val="105000"/>
              </a:lnSpc>
              <a:spcBef>
                <a:spcPts val="1200"/>
              </a:spcBef>
              <a:spcAft>
                <a:spcPts val="0"/>
              </a:spcAft>
              <a:buSzPts val="1300"/>
              <a:buNone/>
            </a:pPr>
            <a:r>
              <a:rPr lang="en" sz="1300">
                <a:solidFill>
                  <a:schemeClr val="lt1"/>
                </a:solidFill>
              </a:rPr>
              <a:t>      </a:t>
            </a:r>
            <a:r>
              <a:rPr lang="en" sz="1300" b="1">
                <a:solidFill>
                  <a:srgbClr val="00B0F0"/>
                </a:solidFill>
              </a:rPr>
              <a:t>return</a:t>
            </a:r>
            <a:r>
              <a:rPr lang="en" sz="1300">
                <a:solidFill>
                  <a:schemeClr val="lt1"/>
                </a:solidFill>
              </a:rPr>
              <a:t>;</a:t>
            </a:r>
            <a:endParaRPr sz="1300">
              <a:solidFill>
                <a:schemeClr val="lt1"/>
              </a:solidFill>
            </a:endParaRPr>
          </a:p>
          <a:p>
            <a:pPr marL="0" lvl="0" indent="0" algn="l" rtl="0">
              <a:lnSpc>
                <a:spcPct val="100000"/>
              </a:lnSpc>
              <a:spcBef>
                <a:spcPts val="1200"/>
              </a:spcBef>
              <a:spcAft>
                <a:spcPts val="0"/>
              </a:spcAft>
              <a:buSzPts val="1300"/>
              <a:buNone/>
            </a:pPr>
            <a:r>
              <a:rPr lang="en" sz="1300">
                <a:solidFill>
                  <a:schemeClr val="lt1"/>
                </a:solidFill>
              </a:rPr>
              <a:t> } </a:t>
            </a:r>
            <a:r>
              <a:rPr lang="en" sz="1300" b="1">
                <a:solidFill>
                  <a:srgbClr val="00B0F0"/>
                </a:solidFill>
              </a:rPr>
              <a:t>else</a:t>
            </a:r>
            <a:r>
              <a:rPr lang="en" sz="1300">
                <a:solidFill>
                  <a:schemeClr val="lt1"/>
                </a:solidFill>
              </a:rPr>
              <a:t>{   </a:t>
            </a:r>
            <a:r>
              <a:rPr lang="en" sz="1300" b="1">
                <a:solidFill>
                  <a:srgbClr val="00B0F0"/>
                </a:solidFill>
              </a:rPr>
              <a:t>for</a:t>
            </a:r>
            <a:r>
              <a:rPr lang="en" sz="1300">
                <a:solidFill>
                  <a:schemeClr val="lt1"/>
                </a:solidFill>
              </a:rPr>
              <a:t> i = summand + 1 to N  </a:t>
            </a:r>
            <a:r>
              <a:rPr lang="en" sz="1300">
                <a:solidFill>
                  <a:srgbClr val="F1A298"/>
                </a:solidFill>
              </a:rPr>
              <a:t>// to ensure non - decreasing order (tip)</a:t>
            </a:r>
            <a:endParaRPr sz="1300">
              <a:solidFill>
                <a:srgbClr val="F1A298"/>
              </a:solidFill>
            </a:endParaRPr>
          </a:p>
          <a:p>
            <a:pPr marL="0" lvl="0" indent="0" algn="l" rtl="0">
              <a:lnSpc>
                <a:spcPct val="100000"/>
              </a:lnSpc>
              <a:spcBef>
                <a:spcPts val="1200"/>
              </a:spcBef>
              <a:spcAft>
                <a:spcPts val="0"/>
              </a:spcAft>
              <a:buSzPts val="1300"/>
              <a:buNone/>
            </a:pPr>
            <a:r>
              <a:rPr lang="en" sz="1300">
                <a:solidFill>
                  <a:schemeClr val="lt1"/>
                </a:solidFill>
              </a:rPr>
              <a:t>              count_pwr(i, _arr, counter, index+1, N)</a:t>
            </a:r>
            <a:endParaRPr sz="1300">
              <a:solidFill>
                <a:schemeClr val="lt1"/>
              </a:solidFill>
            </a:endParaRPr>
          </a:p>
          <a:p>
            <a:pPr marL="0" lvl="0" indent="0" algn="l" rtl="0">
              <a:lnSpc>
                <a:spcPct val="100000"/>
              </a:lnSpc>
              <a:spcBef>
                <a:spcPts val="1200"/>
              </a:spcBef>
              <a:spcAft>
                <a:spcPts val="0"/>
              </a:spcAft>
              <a:buSzPts val="1300"/>
              <a:buNone/>
            </a:pPr>
            <a:r>
              <a:rPr lang="en" sz="1300">
                <a:solidFill>
                  <a:srgbClr val="F1A298"/>
                </a:solidFill>
              </a:rPr>
              <a:t>//computing the number of partitions with starting summand as i for N - 1 while the starting summand for N is still summand</a:t>
            </a:r>
            <a:endParaRPr sz="1300">
              <a:solidFill>
                <a:srgbClr val="F1A298"/>
              </a:solidFill>
            </a:endParaRPr>
          </a:p>
          <a:p>
            <a:pPr marL="0" lvl="0" indent="0" algn="l" rtl="0">
              <a:lnSpc>
                <a:spcPct val="100000"/>
              </a:lnSpc>
              <a:spcBef>
                <a:spcPts val="1200"/>
              </a:spcBef>
              <a:spcAft>
                <a:spcPts val="0"/>
              </a:spcAft>
              <a:buSzPts val="1300"/>
              <a:buNone/>
            </a:pPr>
            <a:r>
              <a:rPr lang="en" sz="1300">
                <a:solidFill>
                  <a:srgbClr val="F1A298"/>
                </a:solidFill>
              </a:rPr>
              <a:t>//here i starts from summand + 1 so that no repetition is ensured</a:t>
            </a:r>
            <a:endParaRPr sz="1300">
              <a:solidFill>
                <a:srgbClr val="F1A298"/>
              </a:solidFill>
            </a:endParaRPr>
          </a:p>
          <a:p>
            <a:pPr marL="0" lvl="0" indent="0" algn="l" rtl="0">
              <a:lnSpc>
                <a:spcPct val="100000"/>
              </a:lnSpc>
              <a:spcBef>
                <a:spcPts val="1200"/>
              </a:spcBef>
              <a:spcAft>
                <a:spcPts val="0"/>
              </a:spcAft>
              <a:buSzPts val="1300"/>
              <a:buNone/>
            </a:pPr>
            <a:r>
              <a:rPr lang="en" sz="1300">
                <a:solidFill>
                  <a:schemeClr val="lt1"/>
                </a:solidFill>
              </a:rPr>
              <a:t>}  </a:t>
            </a:r>
            <a:r>
              <a:rPr lang="en" sz="1300" b="1">
                <a:solidFill>
                  <a:schemeClr val="lt1"/>
                </a:solidFill>
              </a:rPr>
              <a:t>}</a:t>
            </a:r>
            <a:endParaRPr sz="1300" b="1">
              <a:solidFill>
                <a:schemeClr val="lt1"/>
              </a:solidFill>
            </a:endParaRPr>
          </a:p>
          <a:p>
            <a:pPr marL="0" lvl="0" indent="0" algn="l" rtl="0">
              <a:lnSpc>
                <a:spcPct val="105000"/>
              </a:lnSpc>
              <a:spcBef>
                <a:spcPts val="1200"/>
              </a:spcBef>
              <a:spcAft>
                <a:spcPts val="0"/>
              </a:spcAft>
              <a:buSzPts val="440"/>
              <a:buNone/>
            </a:pPr>
            <a:endParaRPr sz="1400"/>
          </a:p>
          <a:p>
            <a:pPr marL="0" lvl="0" indent="0" algn="l" rtl="0">
              <a:lnSpc>
                <a:spcPct val="105000"/>
              </a:lnSpc>
              <a:spcBef>
                <a:spcPts val="1200"/>
              </a:spcBef>
              <a:spcAft>
                <a:spcPts val="1200"/>
              </a:spcAft>
              <a:buSzPts val="440"/>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411124" y="127650"/>
            <a:ext cx="8419200" cy="627600"/>
          </a:xfrm>
          <a:prstGeom prst="rect">
            <a:avLst/>
          </a:prstGeom>
          <a:noFill/>
          <a:ln>
            <a:noFill/>
          </a:ln>
        </p:spPr>
        <p:txBody>
          <a:bodyPr spcFirstLastPara="1" wrap="square" lIns="91425" tIns="91425" rIns="91425" bIns="91425" anchor="t" anchorCtr="0">
            <a:normAutofit fontScale="90000"/>
          </a:bodyPr>
          <a:lstStyle/>
          <a:p>
            <a:pPr marL="0" lvl="0" indent="0" algn="ctr" rtl="0">
              <a:spcBef>
                <a:spcPts val="0"/>
              </a:spcBef>
              <a:spcAft>
                <a:spcPts val="0"/>
              </a:spcAft>
              <a:buClr>
                <a:schemeClr val="accent1"/>
              </a:buClr>
              <a:buSzPct val="111111"/>
              <a:buFont typeface="Trebuchet MS"/>
              <a:buNone/>
            </a:pPr>
            <a:r>
              <a:rPr lang="en"/>
              <a:t>Proof of Correctness</a:t>
            </a:r>
            <a:endParaRPr/>
          </a:p>
        </p:txBody>
      </p:sp>
      <mc:AlternateContent xmlns:mc="http://schemas.openxmlformats.org/markup-compatibility/2006" xmlns:a14="http://schemas.microsoft.com/office/drawing/2010/main">
        <mc:Choice Requires="a14">
          <p:sp>
            <p:nvSpPr>
              <p:cNvPr id="269" name="Google Shape;269;p43"/>
              <p:cNvSpPr txBox="1"/>
              <p:nvPr/>
            </p:nvSpPr>
            <p:spPr>
              <a:xfrm>
                <a:off x="594925" y="755250"/>
                <a:ext cx="8419200"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dirty="0">
                    <a:solidFill>
                      <a:srgbClr val="FF9900"/>
                    </a:solidFill>
                    <a:latin typeface="Trebuchet MS"/>
                    <a:ea typeface="Trebuchet MS"/>
                    <a:cs typeface="Trebuchet MS"/>
                    <a:sym typeface="Trebuchet MS"/>
                  </a:rPr>
                  <a:t>Part 1 :                                                                       </a:t>
                </a:r>
              </a:p>
              <a:p>
                <a:pPr marL="0" lvl="0" indent="0" algn="l" rtl="0">
                  <a:spcBef>
                    <a:spcPts val="0"/>
                  </a:spcBef>
                  <a:spcAft>
                    <a:spcPts val="0"/>
                  </a:spcAft>
                  <a:buClr>
                    <a:schemeClr val="dk1"/>
                  </a:buClr>
                  <a:buSzPts val="1100"/>
                  <a:buFont typeface="Arial"/>
                  <a:buNone/>
                </a:pPr>
                <a:r>
                  <a:rPr lang="en-IN" sz="1300" dirty="0">
                    <a:solidFill>
                      <a:srgbClr val="FF9900"/>
                    </a:solidFill>
                    <a:latin typeface="Trebuchet MS"/>
                    <a:ea typeface="Trebuchet MS"/>
                    <a:cs typeface="Trebuchet MS"/>
                    <a:sym typeface="Trebuchet MS"/>
                  </a:rPr>
                  <a:t>[Here number of partitions means number of all partitions ignoring permutations.]</a:t>
                </a:r>
              </a:p>
              <a:p>
                <a:pPr marL="0" lvl="0" indent="0" algn="l" rtl="0">
                  <a:spcBef>
                    <a:spcPts val="0"/>
                  </a:spcBef>
                  <a:spcAft>
                    <a:spcPts val="0"/>
                  </a:spcAft>
                  <a:buNone/>
                </a:pPr>
                <a:endParaRPr lang="en-IN" sz="13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300" dirty="0">
                    <a:solidFill>
                      <a:srgbClr val="FFFFFF"/>
                    </a:solidFill>
                    <a:latin typeface="Trebuchet MS"/>
                    <a:ea typeface="Trebuchet MS"/>
                    <a:cs typeface="Trebuchet MS"/>
                    <a:sym typeface="Trebuchet MS"/>
                  </a:rPr>
                  <a:t>The proof of correctness of the proposed algorithm can be proved by induction.</a:t>
                </a:r>
              </a:p>
              <a:p>
                <a:pPr marL="0" lvl="0" indent="0" algn="l" rtl="0">
                  <a:spcBef>
                    <a:spcPts val="0"/>
                  </a:spcBef>
                  <a:spcAft>
                    <a:spcPts val="0"/>
                  </a:spcAft>
                  <a:buClr>
                    <a:schemeClr val="dk1"/>
                  </a:buClr>
                  <a:buSzPts val="1100"/>
                  <a:buFont typeface="Arial"/>
                  <a:buNone/>
                </a:pPr>
                <a:r>
                  <a:rPr lang="en-IN" sz="1300" dirty="0">
                    <a:solidFill>
                      <a:srgbClr val="FFFFFF"/>
                    </a:solidFill>
                    <a:latin typeface="Trebuchet MS"/>
                    <a:ea typeface="Trebuchet MS"/>
                    <a:cs typeface="Trebuchet MS"/>
                    <a:sym typeface="Trebuchet MS"/>
                  </a:rPr>
                  <a:t>We have number of partitions of 1 = 1.</a:t>
                </a:r>
              </a:p>
              <a:p>
                <a:pPr marL="0" lvl="0" indent="0" algn="l" rtl="0">
                  <a:spcBef>
                    <a:spcPts val="0"/>
                  </a:spcBef>
                  <a:spcAft>
                    <a:spcPts val="0"/>
                  </a:spcAft>
                  <a:buClr>
                    <a:schemeClr val="dk1"/>
                  </a:buClr>
                  <a:buSzPts val="1100"/>
                  <a:buFont typeface="Arial"/>
                  <a:buNone/>
                </a:pPr>
                <a:r>
                  <a:rPr lang="en-IN" sz="1300" dirty="0">
                    <a:solidFill>
                      <a:srgbClr val="FFFFFF"/>
                    </a:solidFill>
                    <a:latin typeface="Trebuchet MS"/>
                    <a:ea typeface="Trebuchet MS"/>
                    <a:cs typeface="Trebuchet MS"/>
                    <a:sym typeface="Trebuchet MS"/>
                  </a:rPr>
                  <a:t>Number of partitions of 2 = 2 </a:t>
                </a:r>
              </a:p>
              <a:p>
                <a:pPr marL="0" lvl="0" indent="0" algn="l" rtl="0">
                  <a:spcBef>
                    <a:spcPts val="0"/>
                  </a:spcBef>
                  <a:spcAft>
                    <a:spcPts val="0"/>
                  </a:spcAft>
                  <a:buNone/>
                </a:pPr>
                <a:endParaRPr lang="en-IN" sz="1300" dirty="0">
                  <a:solidFill>
                    <a:srgbClr val="FFFFFF"/>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300" dirty="0">
                    <a:solidFill>
                      <a:srgbClr val="FFFFFF"/>
                    </a:solidFill>
                    <a:latin typeface="Trebuchet MS"/>
                    <a:ea typeface="Trebuchet MS"/>
                    <a:cs typeface="Trebuchet MS"/>
                    <a:sym typeface="Trebuchet MS"/>
                  </a:rPr>
                  <a:t>(i.e. (number of partitions with starting summand as 1) + (those with starting summand as 2) )</a:t>
                </a:r>
              </a:p>
              <a:p>
                <a:pPr marL="0" lvl="0" indent="0" algn="l" rtl="0">
                  <a:spcBef>
                    <a:spcPts val="0"/>
                  </a:spcBef>
                  <a:spcAft>
                    <a:spcPts val="0"/>
                  </a:spcAft>
                  <a:buNone/>
                </a:pPr>
                <a:endParaRPr lang="en-IN" sz="1300" dirty="0">
                  <a:solidFill>
                    <a:srgbClr val="FFFFFF"/>
                  </a:solidFill>
                  <a:latin typeface="Trebuchet MS"/>
                  <a:ea typeface="Trebuchet MS"/>
                  <a:cs typeface="Trebuchet MS"/>
                  <a:sym typeface="Trebuchet MS"/>
                </a:endParaRPr>
              </a:p>
              <a:p>
                <a:pPr marL="0" lvl="0" indent="0" algn="l" rtl="0">
                  <a:spcBef>
                    <a:spcPts val="0"/>
                  </a:spcBef>
                  <a:spcAft>
                    <a:spcPts val="0"/>
                  </a:spcAft>
                  <a:buNone/>
                </a:pPr>
                <a:r>
                  <a:rPr lang="en-IN" sz="1300" dirty="0">
                    <a:solidFill>
                      <a:srgbClr val="FFFFFF"/>
                    </a:solidFill>
                    <a:latin typeface="Trebuchet MS"/>
                    <a:ea typeface="Trebuchet MS"/>
                    <a:cs typeface="Trebuchet MS"/>
                    <a:sym typeface="Trebuchet MS"/>
                  </a:rPr>
                  <a:t>The similar explanation goes for any N. Hence we can say </a:t>
                </a:r>
              </a:p>
              <a:p>
                <a:pPr marL="0" lvl="0" indent="0" algn="l" rtl="0">
                  <a:spcBef>
                    <a:spcPts val="0"/>
                  </a:spcBef>
                  <a:spcAft>
                    <a:spcPts val="0"/>
                  </a:spcAft>
                  <a:buClr>
                    <a:schemeClr val="dk1"/>
                  </a:buClr>
                  <a:buSzPts val="1100"/>
                  <a:buFont typeface="Arial"/>
                  <a:buNone/>
                </a:pPr>
                <a:endParaRPr lang="en-IN" sz="1300" dirty="0">
                  <a:latin typeface="Trebuchet MS"/>
                  <a:ea typeface="Trebuchet MS"/>
                  <a:cs typeface="Trebuchet MS"/>
                  <a:sym typeface="Trebuchet MS"/>
                </a:endParaRPr>
              </a:p>
              <a:p>
                <a:pPr lvl="0">
                  <a:buClr>
                    <a:schemeClr val="dk1"/>
                  </a:buClr>
                  <a:buSzPts val="1100"/>
                </a:pPr>
                <a:r>
                  <a:rPr lang="en-IN" sz="1300" dirty="0">
                    <a:solidFill>
                      <a:srgbClr val="00FFFF"/>
                    </a:solidFill>
                    <a:latin typeface="Trebuchet MS"/>
                    <a:ea typeface="Trebuchet MS"/>
                    <a:cs typeface="Trebuchet MS"/>
                    <a:sym typeface="Trebuchet MS"/>
                  </a:rPr>
                  <a:t>Number of partitions of any number k = </a:t>
                </a:r>
                <a14:m>
                  <m:oMath xmlns:m="http://schemas.openxmlformats.org/officeDocument/2006/math">
                    <m:nary>
                      <m:naryPr>
                        <m:chr m:val="∑"/>
                        <m:ctrlPr>
                          <a:rPr lang="ar-AE" sz="1300" i="1" smtClean="0">
                            <a:solidFill>
                              <a:srgbClr val="00B0F0"/>
                            </a:solidFill>
                            <a:latin typeface="Cambria Math" panose="02040503050406030204" pitchFamily="18" charset="0"/>
                            <a:sym typeface="Trebuchet MS"/>
                          </a:rPr>
                        </m:ctrlPr>
                      </m:naryPr>
                      <m:sub>
                        <m:r>
                          <m:rPr>
                            <m:brk m:alnAt="23"/>
                          </m:rPr>
                          <a:rPr lang="en-IN" sz="1300" b="0" i="1" smtClean="0">
                            <a:solidFill>
                              <a:srgbClr val="00B0F0"/>
                            </a:solidFill>
                            <a:latin typeface="Cambria Math" panose="02040503050406030204" pitchFamily="18" charset="0"/>
                            <a:sym typeface="Trebuchet MS"/>
                          </a:rPr>
                          <m:t>𝑖</m:t>
                        </m:r>
                        <m:r>
                          <a:rPr lang="en-IN" sz="1300" b="0" i="1" smtClean="0">
                            <a:solidFill>
                              <a:srgbClr val="00B0F0"/>
                            </a:solidFill>
                            <a:latin typeface="Cambria Math" panose="02040503050406030204" pitchFamily="18" charset="0"/>
                            <a:sym typeface="Trebuchet MS"/>
                          </a:rPr>
                          <m:t>=</m:t>
                        </m:r>
                        <m:r>
                          <m:rPr>
                            <m:brk m:alnAt="23"/>
                          </m:rPr>
                          <a:rPr lang="en-IN" sz="1300" b="0" i="1" smtClean="0">
                            <a:solidFill>
                              <a:srgbClr val="00B0F0"/>
                            </a:solidFill>
                            <a:latin typeface="Cambria Math" panose="02040503050406030204" pitchFamily="18" charset="0"/>
                            <a:sym typeface="Trebuchet MS"/>
                          </a:rPr>
                          <m:t>1</m:t>
                        </m:r>
                      </m:sub>
                      <m:sup>
                        <m:r>
                          <a:rPr lang="ar-AE" sz="1300" b="0" i="1" smtClean="0">
                            <a:solidFill>
                              <a:srgbClr val="00B0F0"/>
                            </a:solidFill>
                            <a:latin typeface="Cambria Math" panose="02040503050406030204" pitchFamily="18" charset="0"/>
                            <a:sym typeface="Trebuchet MS"/>
                          </a:rPr>
                          <m:t>𝑛</m:t>
                        </m:r>
                      </m:sup>
                      <m:e>
                        <m:r>
                          <m:rPr>
                            <m:nor/>
                          </m:rPr>
                          <a:rPr lang="en-IN">
                            <a:solidFill>
                              <a:srgbClr val="00B0F0"/>
                            </a:solidFill>
                          </a:rPr>
                          <m:t>(</m:t>
                        </m:r>
                        <m:r>
                          <m:rPr>
                            <m:nor/>
                          </m:rPr>
                          <a:rPr lang="en-IN">
                            <a:solidFill>
                              <a:srgbClr val="00B0F0"/>
                            </a:solidFill>
                          </a:rPr>
                          <m:t>𝑁𝑢𝑚𝑏𝑒𝑟</m:t>
                        </m:r>
                        <m:r>
                          <m:rPr>
                            <m:nor/>
                          </m:rPr>
                          <a:rPr lang="en-IN">
                            <a:solidFill>
                              <a:srgbClr val="00B0F0"/>
                            </a:solidFill>
                          </a:rPr>
                          <m:t> </m:t>
                        </m:r>
                        <m:r>
                          <m:rPr>
                            <m:nor/>
                          </m:rPr>
                          <a:rPr lang="en-IN">
                            <a:solidFill>
                              <a:srgbClr val="00B0F0"/>
                            </a:solidFill>
                          </a:rPr>
                          <m:t>𝑜𝑓</m:t>
                        </m:r>
                        <m:r>
                          <m:rPr>
                            <m:nor/>
                          </m:rPr>
                          <a:rPr lang="en-IN">
                            <a:solidFill>
                              <a:srgbClr val="00B0F0"/>
                            </a:solidFill>
                          </a:rPr>
                          <m:t> </m:t>
                        </m:r>
                        <m:r>
                          <m:rPr>
                            <m:nor/>
                          </m:rPr>
                          <a:rPr lang="en-IN">
                            <a:solidFill>
                              <a:srgbClr val="00B0F0"/>
                            </a:solidFill>
                          </a:rPr>
                          <m:t>𝑝𝑎𝑟𝑡𝑖𝑡𝑖𝑜𝑛𝑠</m:t>
                        </m:r>
                        <m:r>
                          <m:rPr>
                            <m:nor/>
                          </m:rPr>
                          <a:rPr lang="en-IN">
                            <a:solidFill>
                              <a:srgbClr val="00B0F0"/>
                            </a:solidFill>
                          </a:rPr>
                          <m:t> </m:t>
                        </m:r>
                        <m:r>
                          <m:rPr>
                            <m:nor/>
                          </m:rPr>
                          <a:rPr lang="en-IN">
                            <a:solidFill>
                              <a:srgbClr val="00B0F0"/>
                            </a:solidFill>
                          </a:rPr>
                          <m:t>𝑤𝑖𝑡</m:t>
                        </m:r>
                        <m:r>
                          <m:rPr>
                            <m:nor/>
                          </m:rPr>
                          <a:rPr lang="en-IN">
                            <a:solidFill>
                              <a:srgbClr val="00B0F0"/>
                            </a:solidFill>
                          </a:rPr>
                          <m:t>h</m:t>
                        </m:r>
                        <m:r>
                          <m:rPr>
                            <m:nor/>
                          </m:rPr>
                          <a:rPr lang="en-IN">
                            <a:solidFill>
                              <a:srgbClr val="00B0F0"/>
                            </a:solidFill>
                          </a:rPr>
                          <m:t> </m:t>
                        </m:r>
                        <m:r>
                          <m:rPr>
                            <m:nor/>
                          </m:rPr>
                          <a:rPr lang="en-IN" smtClean="0">
                            <a:solidFill>
                              <a:srgbClr val="00B0F0"/>
                            </a:solidFill>
                          </a:rPr>
                          <m:t>𝑠𝑡𝑎𝑟𝑡𝑖𝑛𝑔</m:t>
                        </m:r>
                        <m:r>
                          <m:rPr>
                            <m:nor/>
                          </m:rPr>
                          <a:rPr lang="en-IN">
                            <a:solidFill>
                              <a:srgbClr val="00B0F0"/>
                            </a:solidFill>
                          </a:rPr>
                          <m:t> </m:t>
                        </m:r>
                        <m:r>
                          <m:rPr>
                            <m:nor/>
                          </m:rPr>
                          <a:rPr lang="en-IN">
                            <a:solidFill>
                              <a:srgbClr val="00B0F0"/>
                            </a:solidFill>
                          </a:rPr>
                          <m:t>𝑠𝑢𝑚𝑚𝑎𝑛𝑑</m:t>
                        </m:r>
                        <m:r>
                          <m:rPr>
                            <m:nor/>
                          </m:rPr>
                          <a:rPr lang="en-IN">
                            <a:solidFill>
                              <a:srgbClr val="00B0F0"/>
                            </a:solidFill>
                          </a:rPr>
                          <m:t> </m:t>
                        </m:r>
                        <m:r>
                          <m:rPr>
                            <m:nor/>
                          </m:rPr>
                          <a:rPr lang="en-IN">
                            <a:solidFill>
                              <a:srgbClr val="00B0F0"/>
                            </a:solidFill>
                          </a:rPr>
                          <m:t>𝑎𝑠</m:t>
                        </m:r>
                        <m:r>
                          <m:rPr>
                            <m:nor/>
                          </m:rPr>
                          <a:rPr lang="en-IN">
                            <a:solidFill>
                              <a:srgbClr val="00B0F0"/>
                            </a:solidFill>
                          </a:rPr>
                          <m:t> </m:t>
                        </m:r>
                        <m:r>
                          <m:rPr>
                            <m:nor/>
                          </m:rPr>
                          <a:rPr lang="en-IN">
                            <a:solidFill>
                              <a:srgbClr val="00B0F0"/>
                            </a:solidFill>
                          </a:rPr>
                          <m:t>𝑖</m:t>
                        </m:r>
                        <m:r>
                          <m:rPr>
                            <m:nor/>
                          </m:rPr>
                          <a:rPr lang="en-IN">
                            <a:solidFill>
                              <a:srgbClr val="00B0F0"/>
                            </a:solidFill>
                          </a:rPr>
                          <m:t>)</m:t>
                        </m:r>
                      </m:e>
                    </m:nary>
                  </m:oMath>
                </a14:m>
                <a:endParaRPr lang="ar-AE" sz="1300" dirty="0">
                  <a:solidFill>
                    <a:srgbClr val="00FFFF"/>
                  </a:solidFill>
                  <a:latin typeface="Trebuchet MS"/>
                  <a:ea typeface="Trebuchet MS"/>
                  <a:cs typeface="Trebuchet MS"/>
                  <a:sym typeface="Trebuchet MS"/>
                </a:endParaRPr>
              </a:p>
              <a:p>
                <a:pPr lvl="0">
                  <a:buClr>
                    <a:schemeClr val="dk1"/>
                  </a:buClr>
                  <a:buSzPts val="1100"/>
                </a:pPr>
                <a:r>
                  <a:rPr lang="ar-AE" sz="1300" dirty="0">
                    <a:solidFill>
                      <a:srgbClr val="00FFFF"/>
                    </a:solidFill>
                    <a:latin typeface="Trebuchet MS"/>
                    <a:ea typeface="Trebuchet MS"/>
                    <a:cs typeface="Trebuchet MS"/>
                    <a:sym typeface="Trebuchet MS"/>
                  </a:rPr>
                  <a:t>                                        </a:t>
                </a:r>
                <a:r>
                  <a:rPr lang="en-IN" sz="1300" dirty="0">
                    <a:solidFill>
                      <a:srgbClr val="00FFFF"/>
                    </a:solidFill>
                    <a:latin typeface="Trebuchet MS"/>
                    <a:ea typeface="Trebuchet MS"/>
                    <a:cs typeface="Trebuchet MS"/>
                    <a:sym typeface="Trebuchet MS"/>
                  </a:rPr>
                  <a:t>  = </a:t>
                </a:r>
                <a14:m>
                  <m:oMath xmlns:m="http://schemas.openxmlformats.org/officeDocument/2006/math">
                    <m:nary>
                      <m:naryPr>
                        <m:chr m:val="∑"/>
                        <m:ctrlPr>
                          <a:rPr lang="en-IN" sz="1300" i="1" smtClean="0">
                            <a:solidFill>
                              <a:srgbClr val="00B0F0"/>
                            </a:solidFill>
                            <a:latin typeface="Cambria Math" panose="02040503050406030204" pitchFamily="18" charset="0"/>
                            <a:sym typeface="Trebuchet MS"/>
                          </a:rPr>
                        </m:ctrlPr>
                      </m:naryPr>
                      <m:sub>
                        <m:r>
                          <m:rPr>
                            <m:brk m:alnAt="23"/>
                          </m:rPr>
                          <a:rPr lang="en-IN" sz="1300" b="0" i="1" smtClean="0">
                            <a:solidFill>
                              <a:srgbClr val="00B0F0"/>
                            </a:solidFill>
                            <a:latin typeface="Cambria Math" panose="02040503050406030204" pitchFamily="18" charset="0"/>
                            <a:sym typeface="Trebuchet MS"/>
                          </a:rPr>
                          <m:t>𝑖</m:t>
                        </m:r>
                        <m:r>
                          <a:rPr lang="en-IN" sz="1300" b="0" i="1" smtClean="0">
                            <a:solidFill>
                              <a:srgbClr val="00B0F0"/>
                            </a:solidFill>
                            <a:latin typeface="Cambria Math" panose="02040503050406030204" pitchFamily="18" charset="0"/>
                            <a:sym typeface="Trebuchet MS"/>
                          </a:rPr>
                          <m:t>=</m:t>
                        </m:r>
                        <m:r>
                          <m:rPr>
                            <m:brk m:alnAt="23"/>
                          </m:rPr>
                          <a:rPr lang="en-IN" sz="1300" b="0" i="1" smtClean="0">
                            <a:solidFill>
                              <a:srgbClr val="00B0F0"/>
                            </a:solidFill>
                            <a:latin typeface="Cambria Math" panose="02040503050406030204" pitchFamily="18" charset="0"/>
                            <a:sym typeface="Trebuchet MS"/>
                          </a:rPr>
                          <m:t>1</m:t>
                        </m:r>
                      </m:sub>
                      <m:sup>
                        <m:r>
                          <a:rPr lang="en-IN" sz="1300" b="0" i="1" smtClean="0">
                            <a:solidFill>
                              <a:srgbClr val="00B0F0"/>
                            </a:solidFill>
                            <a:latin typeface="Cambria Math" panose="02040503050406030204" pitchFamily="18" charset="0"/>
                            <a:sym typeface="Trebuchet MS"/>
                          </a:rPr>
                          <m:t>𝑛</m:t>
                        </m:r>
                        <m:r>
                          <a:rPr lang="en-IN" sz="1300" b="0" i="1" smtClean="0">
                            <a:solidFill>
                              <a:srgbClr val="00B0F0"/>
                            </a:solidFill>
                            <a:latin typeface="Cambria Math" panose="02040503050406030204" pitchFamily="18" charset="0"/>
                            <a:sym typeface="Trebuchet MS"/>
                          </a:rPr>
                          <m:t>−</m:t>
                        </m:r>
                        <m:r>
                          <a:rPr lang="en-IN" sz="1300" b="0" i="1" smtClean="0">
                            <a:solidFill>
                              <a:srgbClr val="00B0F0"/>
                            </a:solidFill>
                            <a:latin typeface="Cambria Math" panose="02040503050406030204" pitchFamily="18" charset="0"/>
                            <a:sym typeface="Trebuchet MS"/>
                          </a:rPr>
                          <m:t>1</m:t>
                        </m:r>
                      </m:sup>
                      <m:e>
                        <m:r>
                          <m:rPr>
                            <m:nor/>
                          </m:rPr>
                          <a:rPr lang="en-IN" sz="1300" dirty="0">
                            <a:solidFill>
                              <a:srgbClr val="00B0F0"/>
                            </a:solidFill>
                            <a:latin typeface="Trebuchet MS"/>
                            <a:ea typeface="Trebuchet MS"/>
                            <a:cs typeface="Trebuchet MS"/>
                            <a:sym typeface="Trebuchet MS"/>
                          </a:rPr>
                          <m:t>(</m:t>
                        </m:r>
                        <m:r>
                          <m:rPr>
                            <m:nor/>
                          </m:rPr>
                          <a:rPr lang="en-IN" sz="1300" dirty="0">
                            <a:solidFill>
                              <a:srgbClr val="00B0F0"/>
                            </a:solidFill>
                            <a:latin typeface="Trebuchet MS"/>
                            <a:ea typeface="Trebuchet MS"/>
                            <a:cs typeface="Trebuchet MS"/>
                            <a:sym typeface="Trebuchet MS"/>
                          </a:rPr>
                          <m:t>𝑁𝑢𝑚𝑏𝑒𝑟</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𝑜𝑓</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𝑝𝑎𝑟𝑡𝑖𝑡𝑖𝑜𝑛𝑠</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𝑜𝑓</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𝑁</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m:t>
                        </m:r>
                        <m:r>
                          <m:rPr>
                            <m:nor/>
                          </m:rPr>
                          <a:rPr lang="en-IN" sz="1300" dirty="0">
                            <a:solidFill>
                              <a:srgbClr val="00B0F0"/>
                            </a:solidFill>
                            <a:latin typeface="Trebuchet MS"/>
                            <a:ea typeface="Trebuchet MS"/>
                            <a:cs typeface="Trebuchet MS"/>
                            <a:sym typeface="Trebuchet MS"/>
                          </a:rPr>
                          <m:t>𝑖</m:t>
                        </m:r>
                        <m:r>
                          <m:rPr>
                            <m:nor/>
                          </m:rPr>
                          <a:rPr lang="en-IN" sz="1300" dirty="0">
                            <a:solidFill>
                              <a:srgbClr val="00B0F0"/>
                            </a:solidFill>
                            <a:latin typeface="Trebuchet MS"/>
                            <a:ea typeface="Trebuchet MS"/>
                            <a:cs typeface="Trebuchet MS"/>
                            <a:sym typeface="Trebuchet MS"/>
                          </a:rPr>
                          <m:t>) + </m:t>
                        </m:r>
                        <m:r>
                          <m:rPr>
                            <m:nor/>
                          </m:rPr>
                          <a:rPr lang="en-IN" sz="1300" dirty="0">
                            <a:solidFill>
                              <a:srgbClr val="00B0F0"/>
                            </a:solidFill>
                            <a:latin typeface="Trebuchet MS"/>
                            <a:ea typeface="Trebuchet MS"/>
                            <a:cs typeface="Trebuchet MS"/>
                            <a:sym typeface="Trebuchet MS"/>
                          </a:rPr>
                          <m:t>1  </m:t>
                        </m:r>
                        <m:r>
                          <m:rPr>
                            <m:nor/>
                          </m:rPr>
                          <a:rPr lang="en-IN" sz="1300" dirty="0">
                            <a:solidFill>
                              <a:srgbClr val="00B0F0"/>
                            </a:solidFill>
                            <a:latin typeface="Trebuchet MS"/>
                            <a:ea typeface="Trebuchet MS"/>
                            <a:cs typeface="Trebuchet MS"/>
                            <a:sym typeface="Trebuchet MS"/>
                          </a:rPr>
                          <m:t>(</m:t>
                        </m:r>
                        <m:r>
                          <m:rPr>
                            <m:nor/>
                          </m:rPr>
                          <a:rPr lang="en-IN" sz="1300" dirty="0">
                            <a:solidFill>
                              <a:srgbClr val="00B0F0"/>
                            </a:solidFill>
                            <a:latin typeface="Trebuchet MS"/>
                            <a:ea typeface="Trebuchet MS"/>
                            <a:cs typeface="Trebuchet MS"/>
                            <a:sym typeface="Trebuchet MS"/>
                          </a:rPr>
                          <m:t>and</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ignoring</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the</m:t>
                        </m:r>
                        <m:r>
                          <m:rPr>
                            <m:nor/>
                          </m:rPr>
                          <a:rPr lang="en-IN" sz="1300" dirty="0">
                            <a:solidFill>
                              <a:srgbClr val="00B0F0"/>
                            </a:solidFill>
                            <a:latin typeface="Trebuchet MS"/>
                            <a:ea typeface="Trebuchet MS"/>
                            <a:cs typeface="Trebuchet MS"/>
                            <a:sym typeface="Trebuchet MS"/>
                          </a:rPr>
                          <m:t> </m:t>
                        </m:r>
                        <m:r>
                          <m:rPr>
                            <m:nor/>
                          </m:rPr>
                          <a:rPr lang="en-IN" sz="1300" dirty="0">
                            <a:solidFill>
                              <a:srgbClr val="00B0F0"/>
                            </a:solidFill>
                            <a:latin typeface="Trebuchet MS"/>
                            <a:ea typeface="Trebuchet MS"/>
                            <a:cs typeface="Trebuchet MS"/>
                            <a:sym typeface="Trebuchet MS"/>
                          </a:rPr>
                          <m:t>permutations</m:t>
                        </m:r>
                        <m:r>
                          <m:rPr>
                            <m:nor/>
                          </m:rPr>
                          <a:rPr lang="en-IN" sz="1300" dirty="0">
                            <a:solidFill>
                              <a:srgbClr val="00B0F0"/>
                            </a:solidFill>
                            <a:latin typeface="Trebuchet MS"/>
                            <a:ea typeface="Trebuchet MS"/>
                            <a:cs typeface="Trebuchet MS"/>
                            <a:sym typeface="Trebuchet MS"/>
                          </a:rPr>
                          <m:t>)</m:t>
                        </m:r>
                      </m:e>
                    </m:nary>
                  </m:oMath>
                </a14:m>
                <a:endParaRPr lang="en-IN" sz="1300" dirty="0">
                  <a:solidFill>
                    <a:srgbClr val="00FFFF"/>
                  </a:solidFill>
                  <a:latin typeface="Trebuchet MS"/>
                  <a:ea typeface="Trebuchet MS"/>
                  <a:cs typeface="Trebuchet MS"/>
                  <a:sym typeface="Trebuchet MS"/>
                </a:endParaRPr>
              </a:p>
              <a:p>
                <a:pPr marL="0" lvl="0" indent="0" algn="l" rtl="0">
                  <a:spcBef>
                    <a:spcPts val="0"/>
                  </a:spcBef>
                  <a:spcAft>
                    <a:spcPts val="0"/>
                  </a:spcAft>
                  <a:buNone/>
                </a:pPr>
                <a:endParaRPr lang="en-IN" sz="13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300" dirty="0">
                    <a:solidFill>
                      <a:srgbClr val="FFFFFF"/>
                    </a:solidFill>
                    <a:latin typeface="Trebuchet MS"/>
                    <a:ea typeface="Trebuchet MS"/>
                    <a:cs typeface="Trebuchet MS"/>
                    <a:sym typeface="Trebuchet MS"/>
                  </a:rPr>
                  <a:t>Hence in the </a:t>
                </a:r>
                <a:r>
                  <a:rPr lang="en-IN" sz="1300" dirty="0">
                    <a:solidFill>
                      <a:srgbClr val="FF0000"/>
                    </a:solidFill>
                    <a:latin typeface="Trebuchet MS"/>
                    <a:ea typeface="Trebuchet MS"/>
                    <a:cs typeface="Trebuchet MS"/>
                    <a:sym typeface="Trebuchet MS"/>
                  </a:rPr>
                  <a:t>partitions function</a:t>
                </a:r>
                <a:r>
                  <a:rPr lang="en-IN" sz="1300" dirty="0">
                    <a:solidFill>
                      <a:srgbClr val="FFFFFF"/>
                    </a:solidFill>
                    <a:latin typeface="Trebuchet MS"/>
                    <a:ea typeface="Trebuchet MS"/>
                    <a:cs typeface="Trebuchet MS"/>
                    <a:sym typeface="Trebuchet MS"/>
                  </a:rPr>
                  <a:t>, we call the </a:t>
                </a:r>
                <a:r>
                  <a:rPr lang="en-IN" sz="1300" dirty="0">
                    <a:solidFill>
                      <a:srgbClr val="FF0000"/>
                    </a:solidFill>
                    <a:latin typeface="Trebuchet MS"/>
                    <a:ea typeface="Trebuchet MS"/>
                    <a:cs typeface="Trebuchet MS"/>
                    <a:sym typeface="Trebuchet MS"/>
                  </a:rPr>
                  <a:t>count_allp</a:t>
                </a:r>
                <a:r>
                  <a:rPr lang="en-IN" sz="1300" dirty="0">
                    <a:solidFill>
                      <a:srgbClr val="FFFFFF"/>
                    </a:solidFill>
                    <a:latin typeface="Trebuchet MS"/>
                    <a:ea typeface="Trebuchet MS"/>
                    <a:cs typeface="Trebuchet MS"/>
                    <a:sym typeface="Trebuchet MS"/>
                  </a:rPr>
                  <a:t> function from i = 1 to N such that the counts of partitions with starting summand as i are added. Then to calculate the count for each i, we call the same function with appropriate arguments recursively from j = i to N (</a:t>
                </a:r>
                <a:r>
                  <a:rPr lang="en-IN" sz="1300" dirty="0">
                    <a:solidFill>
                      <a:srgbClr val="FFFF00"/>
                    </a:solidFill>
                    <a:latin typeface="Trebuchet MS"/>
                    <a:ea typeface="Trebuchet MS"/>
                    <a:cs typeface="Trebuchet MS"/>
                    <a:sym typeface="Trebuchet MS"/>
                  </a:rPr>
                  <a:t>the iteration starting from i ensures no permutation</a:t>
                </a:r>
                <a:r>
                  <a:rPr lang="en-IN" sz="1300" dirty="0">
                    <a:solidFill>
                      <a:srgbClr val="FFFFFF"/>
                    </a:solidFill>
                    <a:latin typeface="Trebuchet MS"/>
                    <a:ea typeface="Trebuchet MS"/>
                    <a:cs typeface="Trebuchet MS"/>
                    <a:sym typeface="Trebuchet MS"/>
                  </a:rPr>
                  <a:t>). Also the index argument increasing by 1 signifies the computation of number of partitions of N – i.</a:t>
                </a:r>
              </a:p>
              <a:p>
                <a:pPr marL="0" lvl="0" indent="0" algn="l" rtl="0">
                  <a:spcBef>
                    <a:spcPts val="0"/>
                  </a:spcBef>
                  <a:spcAft>
                    <a:spcPts val="0"/>
                  </a:spcAft>
                  <a:buNone/>
                </a:pPr>
                <a:endParaRPr sz="1300" dirty="0">
                  <a:solidFill>
                    <a:srgbClr val="FFFFFF"/>
                  </a:solidFill>
                  <a:latin typeface="Trebuchet MS"/>
                  <a:ea typeface="Trebuchet MS"/>
                  <a:cs typeface="Trebuchet MS"/>
                  <a:sym typeface="Trebuchet MS"/>
                </a:endParaRPr>
              </a:p>
            </p:txBody>
          </p:sp>
        </mc:Choice>
        <mc:Fallback xmlns="">
          <p:sp>
            <p:nvSpPr>
              <p:cNvPr id="269" name="Google Shape;269;p43"/>
              <p:cNvSpPr txBox="1">
                <a:spLocks noRot="1" noChangeAspect="1" noMove="1" noResize="1" noEditPoints="1" noAdjustHandles="1" noChangeArrowheads="1" noChangeShapeType="1" noTextEdit="1"/>
              </p:cNvSpPr>
              <p:nvPr/>
            </p:nvSpPr>
            <p:spPr>
              <a:xfrm>
                <a:off x="594925" y="755250"/>
                <a:ext cx="8419200" cy="4185731"/>
              </a:xfrm>
              <a:prstGeom prst="rect">
                <a:avLst/>
              </a:prstGeom>
              <a:blipFill>
                <a:blip r:embed="rId3"/>
                <a:stretch>
                  <a:fillRect l="-217"/>
                </a:stretch>
              </a:blipFill>
              <a:ln>
                <a:noFill/>
              </a:ln>
            </p:spPr>
            <p:txBody>
              <a:bodyPr/>
              <a:lstStyle/>
              <a:p>
                <a:r>
                  <a:rPr lang="en-IN">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656100" y="1105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accent1"/>
              </a:buClr>
              <a:buSzPct val="111111"/>
              <a:buFont typeface="Trebuchet MS"/>
              <a:buNone/>
            </a:pPr>
            <a:r>
              <a:rPr lang="en" dirty="0"/>
              <a:t>Proof of Correctness</a:t>
            </a:r>
            <a:endParaRPr dirty="0"/>
          </a:p>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275" name="Google Shape;275;p44"/>
              <p:cNvSpPr txBox="1">
                <a:spLocks noGrp="1"/>
              </p:cNvSpPr>
              <p:nvPr>
                <p:ph type="body" idx="1"/>
              </p:nvPr>
            </p:nvSpPr>
            <p:spPr>
              <a:xfrm>
                <a:off x="453656" y="587850"/>
                <a:ext cx="8420986" cy="423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300" dirty="0">
                    <a:solidFill>
                      <a:srgbClr val="FF9900"/>
                    </a:solidFill>
                  </a:rPr>
                  <a:t>Part 2 :                                                                       </a:t>
                </a:r>
              </a:p>
              <a:p>
                <a:pPr marL="0" lvl="0" indent="0" algn="l" rtl="0">
                  <a:spcBef>
                    <a:spcPts val="0"/>
                  </a:spcBef>
                  <a:spcAft>
                    <a:spcPts val="0"/>
                  </a:spcAft>
                  <a:buClr>
                    <a:schemeClr val="dk1"/>
                  </a:buClr>
                  <a:buSzPts val="1100"/>
                  <a:buFont typeface="Arial"/>
                  <a:buNone/>
                </a:pPr>
                <a:r>
                  <a:rPr lang="en-IN" sz="1300" dirty="0">
                    <a:solidFill>
                      <a:srgbClr val="FF9900"/>
                    </a:solidFill>
                  </a:rPr>
                  <a:t>[Here number of partitions means number of partitions without repetitions ignoring permutations.]</a:t>
                </a:r>
              </a:p>
              <a:p>
                <a:pPr marL="0" lvl="0" indent="0" algn="l" rtl="0">
                  <a:spcBef>
                    <a:spcPts val="0"/>
                  </a:spcBef>
                  <a:spcAft>
                    <a:spcPts val="0"/>
                  </a:spcAft>
                  <a:buClr>
                    <a:schemeClr val="dk1"/>
                  </a:buClr>
                  <a:buSzPts val="1100"/>
                  <a:buFont typeface="Arial"/>
                  <a:buNone/>
                </a:pPr>
                <a:endParaRPr lang="en-IN" sz="1300" dirty="0">
                  <a:solidFill>
                    <a:schemeClr val="dk1"/>
                  </a:solidFill>
                </a:endParaRPr>
              </a:p>
              <a:p>
                <a:pPr marL="0" lvl="0" indent="0" algn="l" rtl="0">
                  <a:spcBef>
                    <a:spcPts val="0"/>
                  </a:spcBef>
                  <a:spcAft>
                    <a:spcPts val="0"/>
                  </a:spcAft>
                  <a:buClr>
                    <a:schemeClr val="dk1"/>
                  </a:buClr>
                  <a:buSzPts val="1100"/>
                  <a:buFont typeface="Arial"/>
                  <a:buNone/>
                </a:pPr>
                <a:r>
                  <a:rPr lang="en-IN" sz="1300" dirty="0">
                    <a:solidFill>
                      <a:srgbClr val="FFFFFF"/>
                    </a:solidFill>
                  </a:rPr>
                  <a:t>The proof of correctness of the proposed algorithm can be proved by induction and on similar lines as proved for part 1.</a:t>
                </a:r>
              </a:p>
              <a:p>
                <a:pPr marL="0" lvl="0" indent="0" algn="l" rtl="0">
                  <a:spcBef>
                    <a:spcPts val="0"/>
                  </a:spcBef>
                  <a:spcAft>
                    <a:spcPts val="0"/>
                  </a:spcAft>
                  <a:buClr>
                    <a:schemeClr val="dk1"/>
                  </a:buClr>
                  <a:buSzPts val="1100"/>
                  <a:buFont typeface="Arial"/>
                  <a:buNone/>
                </a:pPr>
                <a:r>
                  <a:rPr lang="en-IN" sz="1300" dirty="0">
                    <a:solidFill>
                      <a:srgbClr val="FFFFFF"/>
                    </a:solidFill>
                  </a:rPr>
                  <a:t>We have number of partitions of 1 = 1.</a:t>
                </a:r>
              </a:p>
              <a:p>
                <a:pPr marL="0" lvl="0" indent="0" algn="l" rtl="0">
                  <a:spcBef>
                    <a:spcPts val="0"/>
                  </a:spcBef>
                  <a:spcAft>
                    <a:spcPts val="0"/>
                  </a:spcAft>
                  <a:buClr>
                    <a:schemeClr val="dk1"/>
                  </a:buClr>
                  <a:buSzPts val="1100"/>
                  <a:buFont typeface="Arial"/>
                  <a:buNone/>
                </a:pPr>
                <a:r>
                  <a:rPr lang="en-IN" sz="1300" dirty="0">
                    <a:solidFill>
                      <a:srgbClr val="FFFFFF"/>
                    </a:solidFill>
                  </a:rPr>
                  <a:t>Number of partitions of 2 = 1</a:t>
                </a:r>
              </a:p>
              <a:p>
                <a:pPr marL="0" lvl="0" indent="0" algn="l" rtl="0">
                  <a:spcBef>
                    <a:spcPts val="0"/>
                  </a:spcBef>
                  <a:spcAft>
                    <a:spcPts val="0"/>
                  </a:spcAft>
                  <a:buClr>
                    <a:schemeClr val="dk1"/>
                  </a:buClr>
                  <a:buSzPts val="1100"/>
                  <a:buFont typeface="Arial"/>
                  <a:buNone/>
                </a:pPr>
                <a:endParaRPr lang="en-IN" sz="1300" dirty="0">
                  <a:solidFill>
                    <a:srgbClr val="FFFFFF"/>
                  </a:solidFill>
                </a:endParaRPr>
              </a:p>
              <a:p>
                <a:pPr marL="0" lvl="0" indent="0" algn="l" rtl="0">
                  <a:spcBef>
                    <a:spcPts val="0"/>
                  </a:spcBef>
                  <a:spcAft>
                    <a:spcPts val="0"/>
                  </a:spcAft>
                  <a:buClr>
                    <a:schemeClr val="dk1"/>
                  </a:buClr>
                  <a:buSzPts val="1100"/>
                  <a:buFont typeface="Arial"/>
                  <a:buNone/>
                </a:pPr>
                <a:r>
                  <a:rPr lang="en-IN" sz="1300" dirty="0">
                    <a:solidFill>
                      <a:srgbClr val="FFFFFF"/>
                    </a:solidFill>
                  </a:rPr>
                  <a:t>(i.e. (number of partitions with starting summand as 1) + (those with starting summand as 2) )</a:t>
                </a:r>
              </a:p>
              <a:p>
                <a:pPr marL="0" lvl="0" indent="0" algn="l" rtl="0">
                  <a:spcBef>
                    <a:spcPts val="0"/>
                  </a:spcBef>
                  <a:spcAft>
                    <a:spcPts val="0"/>
                  </a:spcAft>
                  <a:buClr>
                    <a:schemeClr val="dk1"/>
                  </a:buClr>
                  <a:buSzPts val="1100"/>
                  <a:buFont typeface="Arial"/>
                  <a:buNone/>
                </a:pPr>
                <a:endParaRPr lang="en-IN" sz="1300" dirty="0">
                  <a:solidFill>
                    <a:srgbClr val="FFFFFF"/>
                  </a:solidFill>
                </a:endParaRPr>
              </a:p>
              <a:p>
                <a:pPr marL="0" lvl="0" indent="0" algn="l" rtl="0">
                  <a:spcBef>
                    <a:spcPts val="0"/>
                  </a:spcBef>
                  <a:spcAft>
                    <a:spcPts val="0"/>
                  </a:spcAft>
                  <a:buClr>
                    <a:schemeClr val="dk1"/>
                  </a:buClr>
                  <a:buSzPts val="1100"/>
                  <a:buFont typeface="Arial"/>
                  <a:buNone/>
                </a:pPr>
                <a:r>
                  <a:rPr lang="en-IN" sz="1300" dirty="0">
                    <a:solidFill>
                      <a:srgbClr val="FFFFFF"/>
                    </a:solidFill>
                  </a:rPr>
                  <a:t>The similar explanation goes for any N. Hence we can say </a:t>
                </a:r>
              </a:p>
              <a:p>
                <a:pPr marL="0" lvl="0" indent="0" algn="l" rtl="0">
                  <a:spcBef>
                    <a:spcPts val="0"/>
                  </a:spcBef>
                  <a:spcAft>
                    <a:spcPts val="0"/>
                  </a:spcAft>
                  <a:buClr>
                    <a:schemeClr val="dk1"/>
                  </a:buClr>
                  <a:buSzPts val="1100"/>
                  <a:buFont typeface="Arial"/>
                  <a:buNone/>
                </a:pPr>
                <a:endParaRPr lang="en-IN" sz="1300" dirty="0">
                  <a:solidFill>
                    <a:schemeClr val="dk1"/>
                  </a:solidFill>
                </a:endParaRPr>
              </a:p>
              <a:p>
                <a:pPr marL="0" lvl="0" indent="0">
                  <a:buClr>
                    <a:schemeClr val="dk1"/>
                  </a:buClr>
                  <a:buSzPts val="1100"/>
                  <a:buNone/>
                </a:pPr>
                <a:r>
                  <a:rPr lang="en-IN" sz="1300" dirty="0">
                    <a:solidFill>
                      <a:srgbClr val="00FFFF"/>
                    </a:solidFill>
                  </a:rPr>
                  <a:t>Number of partitions of any number k = </a:t>
                </a:r>
                <a14:m>
                  <m:oMath xmlns:m="http://schemas.openxmlformats.org/officeDocument/2006/math">
                    <m:nary>
                      <m:naryPr>
                        <m:chr m:val="∑"/>
                        <m:limLoc m:val="subSup"/>
                        <m:ctrlPr>
                          <a:rPr lang="ar-AE" sz="1300" i="1" dirty="0" smtClean="0">
                            <a:solidFill>
                              <a:srgbClr val="00B0F0"/>
                            </a:solidFill>
                            <a:latin typeface="Cambria Math" panose="02040503050406030204" pitchFamily="18" charset="0"/>
                          </a:rPr>
                        </m:ctrlPr>
                      </m:naryPr>
                      <m:sub>
                        <m:r>
                          <m:rPr>
                            <m:brk m:alnAt="25"/>
                          </m:rPr>
                          <a:rPr lang="en-IN" sz="1300" b="0" i="1" dirty="0" smtClean="0">
                            <a:solidFill>
                              <a:srgbClr val="00B0F0"/>
                            </a:solidFill>
                            <a:latin typeface="Cambria Math" panose="02040503050406030204" pitchFamily="18" charset="0"/>
                          </a:rPr>
                          <m:t>𝑖</m:t>
                        </m:r>
                        <m:r>
                          <a:rPr lang="en-IN" sz="1300" b="0" i="1" dirty="0" smtClean="0">
                            <a:solidFill>
                              <a:srgbClr val="00B0F0"/>
                            </a:solidFill>
                            <a:latin typeface="Cambria Math" panose="02040503050406030204" pitchFamily="18" charset="0"/>
                          </a:rPr>
                          <m:t>=</m:t>
                        </m:r>
                        <m:r>
                          <m:rPr>
                            <m:brk m:alnAt="25"/>
                          </m:rPr>
                          <a:rPr lang="en-IN" sz="1300" b="0" i="1" dirty="0" smtClean="0">
                            <a:solidFill>
                              <a:srgbClr val="00B0F0"/>
                            </a:solidFill>
                            <a:latin typeface="Cambria Math" panose="02040503050406030204" pitchFamily="18" charset="0"/>
                          </a:rPr>
                          <m:t>1</m:t>
                        </m:r>
                      </m:sub>
                      <m:sup>
                        <m:r>
                          <a:rPr lang="ar-AE" sz="1300" b="0" i="1" dirty="0" smtClean="0">
                            <a:solidFill>
                              <a:srgbClr val="00B0F0"/>
                            </a:solidFill>
                            <a:latin typeface="Cambria Math" panose="02040503050406030204" pitchFamily="18" charset="0"/>
                          </a:rPr>
                          <m:t>𝑛</m:t>
                        </m:r>
                      </m:sup>
                      <m:e>
                        <m:r>
                          <m:rPr>
                            <m:nor/>
                          </m:rPr>
                          <a:rPr lang="en" sz="1300" dirty="0">
                            <a:solidFill>
                              <a:srgbClr val="00B0F0"/>
                            </a:solidFill>
                          </a:rPr>
                          <m:t>(</m:t>
                        </m:r>
                        <m:r>
                          <m:rPr>
                            <m:nor/>
                          </m:rPr>
                          <a:rPr lang="en" sz="1300" dirty="0">
                            <a:solidFill>
                              <a:srgbClr val="00B0F0"/>
                            </a:solidFill>
                          </a:rPr>
                          <m:t>𝑁𝑢𝑚𝑏𝑒𝑟</m:t>
                        </m:r>
                        <m:r>
                          <m:rPr>
                            <m:nor/>
                          </m:rPr>
                          <a:rPr lang="en" sz="1300" dirty="0">
                            <a:solidFill>
                              <a:srgbClr val="00B0F0"/>
                            </a:solidFill>
                          </a:rPr>
                          <m:t> </m:t>
                        </m:r>
                        <m:r>
                          <m:rPr>
                            <m:nor/>
                          </m:rPr>
                          <a:rPr lang="en" sz="1300" dirty="0">
                            <a:solidFill>
                              <a:srgbClr val="00B0F0"/>
                            </a:solidFill>
                          </a:rPr>
                          <m:t>𝑜𝑓</m:t>
                        </m:r>
                        <m:r>
                          <m:rPr>
                            <m:nor/>
                          </m:rPr>
                          <a:rPr lang="en" sz="1300" dirty="0">
                            <a:solidFill>
                              <a:srgbClr val="00B0F0"/>
                            </a:solidFill>
                          </a:rPr>
                          <m:t> </m:t>
                        </m:r>
                        <m:r>
                          <m:rPr>
                            <m:nor/>
                          </m:rPr>
                          <a:rPr lang="en" sz="1300" dirty="0">
                            <a:solidFill>
                              <a:srgbClr val="00B0F0"/>
                            </a:solidFill>
                          </a:rPr>
                          <m:t>𝑝𝑎𝑟𝑡𝑖𝑡𝑖𝑜𝑛𝑠</m:t>
                        </m:r>
                        <m:r>
                          <m:rPr>
                            <m:nor/>
                          </m:rPr>
                          <a:rPr lang="en" sz="1300" dirty="0">
                            <a:solidFill>
                              <a:srgbClr val="00B0F0"/>
                            </a:solidFill>
                          </a:rPr>
                          <m:t> </m:t>
                        </m:r>
                        <m:r>
                          <m:rPr>
                            <m:nor/>
                          </m:rPr>
                          <a:rPr lang="en" sz="1300" dirty="0">
                            <a:solidFill>
                              <a:srgbClr val="00B0F0"/>
                            </a:solidFill>
                          </a:rPr>
                          <m:t>𝑤𝑖𝑡</m:t>
                        </m:r>
                        <m:r>
                          <m:rPr>
                            <m:nor/>
                          </m:rPr>
                          <a:rPr lang="en" sz="1300" dirty="0">
                            <a:solidFill>
                              <a:srgbClr val="00B0F0"/>
                            </a:solidFill>
                          </a:rPr>
                          <m:t>h</m:t>
                        </m:r>
                        <m:r>
                          <m:rPr>
                            <m:nor/>
                          </m:rPr>
                          <a:rPr lang="en" sz="1300" dirty="0">
                            <a:solidFill>
                              <a:srgbClr val="00B0F0"/>
                            </a:solidFill>
                          </a:rPr>
                          <m:t> </m:t>
                        </m:r>
                        <m:r>
                          <m:rPr>
                            <m:nor/>
                          </m:rPr>
                          <a:rPr lang="en" sz="1300" dirty="0">
                            <a:solidFill>
                              <a:srgbClr val="00B0F0"/>
                            </a:solidFill>
                          </a:rPr>
                          <m:t>𝑠𝑡𝑎𝑟𝑡𝑖𝑛𝑔</m:t>
                        </m:r>
                        <m:r>
                          <m:rPr>
                            <m:nor/>
                          </m:rPr>
                          <a:rPr lang="en" sz="1300" dirty="0">
                            <a:solidFill>
                              <a:srgbClr val="00B0F0"/>
                            </a:solidFill>
                          </a:rPr>
                          <m:t> </m:t>
                        </m:r>
                        <m:r>
                          <m:rPr>
                            <m:nor/>
                          </m:rPr>
                          <a:rPr lang="en" sz="1300" dirty="0">
                            <a:solidFill>
                              <a:srgbClr val="00B0F0"/>
                            </a:solidFill>
                          </a:rPr>
                          <m:t>𝑠𝑢𝑚𝑚𝑎𝑛𝑑</m:t>
                        </m:r>
                        <m:r>
                          <m:rPr>
                            <m:nor/>
                          </m:rPr>
                          <a:rPr lang="en" sz="1300" dirty="0">
                            <a:solidFill>
                              <a:srgbClr val="00B0F0"/>
                            </a:solidFill>
                          </a:rPr>
                          <m:t> </m:t>
                        </m:r>
                        <m:r>
                          <m:rPr>
                            <m:nor/>
                          </m:rPr>
                          <a:rPr lang="en" sz="1300" dirty="0">
                            <a:solidFill>
                              <a:srgbClr val="00B0F0"/>
                            </a:solidFill>
                          </a:rPr>
                          <m:t>𝑎𝑠</m:t>
                        </m:r>
                        <m:r>
                          <m:rPr>
                            <m:nor/>
                          </m:rPr>
                          <a:rPr lang="en" sz="1300" dirty="0">
                            <a:solidFill>
                              <a:srgbClr val="00B0F0"/>
                            </a:solidFill>
                          </a:rPr>
                          <m:t> </m:t>
                        </m:r>
                        <m:r>
                          <m:rPr>
                            <m:nor/>
                          </m:rPr>
                          <a:rPr lang="en" sz="1300" dirty="0">
                            <a:solidFill>
                              <a:srgbClr val="00B0F0"/>
                            </a:solidFill>
                          </a:rPr>
                          <m:t>𝑖</m:t>
                        </m:r>
                        <m:r>
                          <m:rPr>
                            <m:nor/>
                          </m:rPr>
                          <a:rPr lang="en" sz="1300" dirty="0">
                            <a:solidFill>
                              <a:srgbClr val="00B0F0"/>
                            </a:solidFill>
                          </a:rPr>
                          <m:t>) </m:t>
                        </m:r>
                      </m:e>
                    </m:nary>
                  </m:oMath>
                </a14:m>
                <a:r>
                  <a:rPr lang="ar-AE" sz="1300" dirty="0">
                    <a:solidFill>
                      <a:srgbClr val="00FFFF"/>
                    </a:solidFill>
                  </a:rPr>
                  <a:t>               </a:t>
                </a:r>
                <a:endParaRPr lang="en-IN" sz="1300" dirty="0">
                  <a:solidFill>
                    <a:srgbClr val="00FFFF"/>
                  </a:solidFill>
                </a:endParaRPr>
              </a:p>
              <a:p>
                <a:pPr marL="0" lvl="0" indent="0">
                  <a:buClr>
                    <a:schemeClr val="dk1"/>
                  </a:buClr>
                  <a:buSzPts val="1100"/>
                  <a:buNone/>
                </a:pPr>
                <a:r>
                  <a:rPr lang="en-IN" sz="1300" dirty="0">
                    <a:solidFill>
                      <a:srgbClr val="00FFFF"/>
                    </a:solidFill>
                  </a:rPr>
                  <a:t>                              =</a:t>
                </a:r>
                <a14:m>
                  <m:oMath xmlns:m="http://schemas.openxmlformats.org/officeDocument/2006/math">
                    <m:nary>
                      <m:naryPr>
                        <m:chr m:val="∑"/>
                        <m:ctrlPr>
                          <a:rPr lang="en-IN" sz="1300" i="1" smtClean="0">
                            <a:solidFill>
                              <a:srgbClr val="00B0F0"/>
                            </a:solidFill>
                            <a:latin typeface="Cambria Math" panose="02040503050406030204" pitchFamily="18" charset="0"/>
                          </a:rPr>
                        </m:ctrlPr>
                      </m:naryPr>
                      <m:sub>
                        <m:r>
                          <m:rPr>
                            <m:brk m:alnAt="23"/>
                          </m:rPr>
                          <a:rPr lang="en-IN" sz="1300" b="0" i="1" smtClean="0">
                            <a:solidFill>
                              <a:srgbClr val="00B0F0"/>
                            </a:solidFill>
                            <a:latin typeface="Cambria Math" panose="02040503050406030204" pitchFamily="18" charset="0"/>
                          </a:rPr>
                          <m:t>𝑖</m:t>
                        </m:r>
                        <m:r>
                          <a:rPr lang="en-IN" sz="1300" b="0" i="1" smtClean="0">
                            <a:solidFill>
                              <a:srgbClr val="00B0F0"/>
                            </a:solidFill>
                            <a:latin typeface="Cambria Math" panose="02040503050406030204" pitchFamily="18" charset="0"/>
                          </a:rPr>
                          <m:t>=</m:t>
                        </m:r>
                        <m:r>
                          <m:rPr>
                            <m:brk m:alnAt="23"/>
                          </m:rPr>
                          <a:rPr lang="en-IN" sz="1300" b="0" i="1" smtClean="0">
                            <a:solidFill>
                              <a:srgbClr val="00B0F0"/>
                            </a:solidFill>
                            <a:latin typeface="Cambria Math" panose="02040503050406030204" pitchFamily="18" charset="0"/>
                          </a:rPr>
                          <m:t>1</m:t>
                        </m:r>
                      </m:sub>
                      <m:sup>
                        <m:r>
                          <a:rPr lang="en-IN" sz="1300" b="0" i="1" smtClean="0">
                            <a:solidFill>
                              <a:srgbClr val="00B0F0"/>
                            </a:solidFill>
                            <a:latin typeface="Cambria Math" panose="02040503050406030204" pitchFamily="18" charset="0"/>
                          </a:rPr>
                          <m:t>𝑛</m:t>
                        </m:r>
                        <m:r>
                          <a:rPr lang="en-IN" sz="1300" b="0" i="1" smtClean="0">
                            <a:solidFill>
                              <a:srgbClr val="00B0F0"/>
                            </a:solidFill>
                            <a:latin typeface="Cambria Math" panose="02040503050406030204" pitchFamily="18" charset="0"/>
                          </a:rPr>
                          <m:t>−</m:t>
                        </m:r>
                        <m:r>
                          <a:rPr lang="en-IN" sz="1300" b="0" i="1" smtClean="0">
                            <a:solidFill>
                              <a:srgbClr val="00B0F0"/>
                            </a:solidFill>
                            <a:latin typeface="Cambria Math" panose="02040503050406030204" pitchFamily="18" charset="0"/>
                          </a:rPr>
                          <m:t>1</m:t>
                        </m:r>
                      </m:sup>
                      <m:e>
                        <m:r>
                          <m:rPr>
                            <m:nor/>
                          </m:rPr>
                          <a:rPr lang="en-IN" sz="1300" dirty="0">
                            <a:solidFill>
                              <a:srgbClr val="00B0F0"/>
                            </a:solidFill>
                          </a:rPr>
                          <m:t>(</m:t>
                        </m:r>
                        <m:r>
                          <m:rPr>
                            <m:nor/>
                          </m:rPr>
                          <a:rPr lang="en-IN" sz="1300" dirty="0">
                            <a:solidFill>
                              <a:srgbClr val="00B0F0"/>
                            </a:solidFill>
                          </a:rPr>
                          <m:t>𝑁𝑢𝑚𝑏𝑒𝑟</m:t>
                        </m:r>
                        <m:r>
                          <m:rPr>
                            <m:nor/>
                          </m:rPr>
                          <a:rPr lang="en-IN" sz="1300" dirty="0">
                            <a:solidFill>
                              <a:srgbClr val="00B0F0"/>
                            </a:solidFill>
                          </a:rPr>
                          <m:t> </m:t>
                        </m:r>
                        <m:r>
                          <m:rPr>
                            <m:nor/>
                          </m:rPr>
                          <a:rPr lang="en-IN" sz="1300" dirty="0">
                            <a:solidFill>
                              <a:srgbClr val="00B0F0"/>
                            </a:solidFill>
                          </a:rPr>
                          <m:t>𝑜𝑓</m:t>
                        </m:r>
                        <m:r>
                          <m:rPr>
                            <m:nor/>
                          </m:rPr>
                          <a:rPr lang="en-IN" sz="1300" dirty="0">
                            <a:solidFill>
                              <a:srgbClr val="00B0F0"/>
                            </a:solidFill>
                          </a:rPr>
                          <m:t> </m:t>
                        </m:r>
                        <m:r>
                          <m:rPr>
                            <m:nor/>
                          </m:rPr>
                          <a:rPr lang="en-IN" sz="1300" dirty="0">
                            <a:solidFill>
                              <a:srgbClr val="00B0F0"/>
                            </a:solidFill>
                          </a:rPr>
                          <m:t>𝑝𝑎𝑟𝑡𝑖𝑡𝑖𝑜𝑛𝑠</m:t>
                        </m:r>
                        <m:r>
                          <m:rPr>
                            <m:nor/>
                          </m:rPr>
                          <a:rPr lang="en-IN" sz="1300" dirty="0">
                            <a:solidFill>
                              <a:srgbClr val="00B0F0"/>
                            </a:solidFill>
                          </a:rPr>
                          <m:t> </m:t>
                        </m:r>
                        <m:r>
                          <m:rPr>
                            <m:nor/>
                          </m:rPr>
                          <a:rPr lang="en-IN" sz="1300" dirty="0">
                            <a:solidFill>
                              <a:srgbClr val="00B0F0"/>
                            </a:solidFill>
                          </a:rPr>
                          <m:t>𝑜𝑓</m:t>
                        </m:r>
                        <m:r>
                          <m:rPr>
                            <m:nor/>
                          </m:rPr>
                          <a:rPr lang="en-IN" sz="1300" dirty="0">
                            <a:solidFill>
                              <a:srgbClr val="00B0F0"/>
                            </a:solidFill>
                          </a:rPr>
                          <m:t> </m:t>
                        </m:r>
                        <m:r>
                          <m:rPr>
                            <m:nor/>
                          </m:rPr>
                          <a:rPr lang="en-IN" sz="1300" dirty="0">
                            <a:solidFill>
                              <a:srgbClr val="00B0F0"/>
                            </a:solidFill>
                          </a:rPr>
                          <m:t>𝑁</m:t>
                        </m:r>
                        <m:r>
                          <m:rPr>
                            <m:nor/>
                          </m:rPr>
                          <a:rPr lang="en-IN" sz="1300" dirty="0">
                            <a:solidFill>
                              <a:srgbClr val="00B0F0"/>
                            </a:solidFill>
                          </a:rPr>
                          <m:t> </m:t>
                        </m:r>
                        <m:r>
                          <m:rPr>
                            <m:nor/>
                          </m:rPr>
                          <a:rPr lang="en-IN" sz="1300" dirty="0">
                            <a:solidFill>
                              <a:srgbClr val="00B0F0"/>
                            </a:solidFill>
                          </a:rPr>
                          <m:t>−</m:t>
                        </m:r>
                        <m:r>
                          <m:rPr>
                            <m:nor/>
                          </m:rPr>
                          <a:rPr lang="en-IN" sz="1300" dirty="0">
                            <a:solidFill>
                              <a:srgbClr val="00B0F0"/>
                            </a:solidFill>
                          </a:rPr>
                          <m:t>𝑖</m:t>
                        </m:r>
                        <m:r>
                          <m:rPr>
                            <m:nor/>
                          </m:rPr>
                          <a:rPr lang="en-IN" sz="1300" dirty="0">
                            <a:solidFill>
                              <a:srgbClr val="00B0F0"/>
                            </a:solidFill>
                          </a:rPr>
                          <m:t>)</m:t>
                        </m:r>
                      </m:e>
                    </m:nary>
                  </m:oMath>
                </a14:m>
                <a:r>
                  <a:rPr lang="en-IN" sz="1300" dirty="0">
                    <a:solidFill>
                      <a:srgbClr val="00B0F0"/>
                    </a:solidFill>
                  </a:rPr>
                  <a:t>+1  (and ignoring the permutations and repetitions)</a:t>
                </a:r>
              </a:p>
              <a:p>
                <a:pPr marL="0" lvl="0" indent="0" algn="l" rtl="0">
                  <a:spcBef>
                    <a:spcPts val="0"/>
                  </a:spcBef>
                  <a:spcAft>
                    <a:spcPts val="0"/>
                  </a:spcAft>
                  <a:buClr>
                    <a:schemeClr val="dk1"/>
                  </a:buClr>
                  <a:buSzPts val="1100"/>
                  <a:buFont typeface="Arial"/>
                  <a:buNone/>
                </a:pPr>
                <a:endParaRPr lang="en-IN" sz="1300" dirty="0">
                  <a:solidFill>
                    <a:srgbClr val="00B0F0"/>
                  </a:solidFill>
                </a:endParaRPr>
              </a:p>
              <a:p>
                <a:pPr marL="0" lvl="0" indent="0" algn="l" rtl="0">
                  <a:spcBef>
                    <a:spcPts val="0"/>
                  </a:spcBef>
                  <a:spcAft>
                    <a:spcPts val="0"/>
                  </a:spcAft>
                  <a:buClr>
                    <a:schemeClr val="dk1"/>
                  </a:buClr>
                  <a:buSzPts val="1100"/>
                  <a:buFont typeface="Arial"/>
                  <a:buNone/>
                </a:pPr>
                <a:r>
                  <a:rPr lang="en-IN" sz="1300" dirty="0">
                    <a:solidFill>
                      <a:srgbClr val="FFFFFF"/>
                    </a:solidFill>
                  </a:rPr>
                  <a:t>Hence in the </a:t>
                </a:r>
                <a:r>
                  <a:rPr lang="en-IN" sz="1300" dirty="0">
                    <a:solidFill>
                      <a:srgbClr val="FF0000"/>
                    </a:solidFill>
                  </a:rPr>
                  <a:t>partitions function</a:t>
                </a:r>
                <a:r>
                  <a:rPr lang="en-IN" sz="1300" dirty="0">
                    <a:solidFill>
                      <a:srgbClr val="FFFFFF"/>
                    </a:solidFill>
                  </a:rPr>
                  <a:t>, we call the </a:t>
                </a:r>
                <a:r>
                  <a:rPr lang="en-IN" sz="1300" dirty="0">
                    <a:solidFill>
                      <a:srgbClr val="FF0000"/>
                    </a:solidFill>
                  </a:rPr>
                  <a:t>count_pwr</a:t>
                </a:r>
                <a:r>
                  <a:rPr lang="en-IN" sz="1300" dirty="0">
                    <a:solidFill>
                      <a:srgbClr val="FFFFFF"/>
                    </a:solidFill>
                  </a:rPr>
                  <a:t> function from i = 1 to N such that the counts of partitions with starting summand as i are added. Then to calculate the count for each i, we call the same function with appropriate arguments recursively from j = i+1 to N (</a:t>
                </a:r>
                <a:r>
                  <a:rPr lang="en-IN" sz="1300" dirty="0">
                    <a:solidFill>
                      <a:srgbClr val="FFFF00"/>
                    </a:solidFill>
                  </a:rPr>
                  <a:t>the iteration starting from i+1 ensures no permutation TIP and no repetition</a:t>
                </a:r>
                <a:r>
                  <a:rPr lang="en-IN" sz="1300" dirty="0">
                    <a:solidFill>
                      <a:srgbClr val="FFFFFF"/>
                    </a:solidFill>
                  </a:rPr>
                  <a:t>). Also the index argument increasing by 1 signifies the computation of number of partitions of N – i.</a:t>
                </a:r>
              </a:p>
              <a:p>
                <a:pPr marL="0" lvl="0" indent="0" algn="l" rtl="0">
                  <a:spcBef>
                    <a:spcPts val="0"/>
                  </a:spcBef>
                  <a:spcAft>
                    <a:spcPts val="0"/>
                  </a:spcAft>
                  <a:buClr>
                    <a:schemeClr val="dk1"/>
                  </a:buClr>
                  <a:buSzPts val="1100"/>
                  <a:buFont typeface="Arial"/>
                  <a:buNone/>
                </a:pPr>
                <a:endParaRPr lang="en-IN" sz="1300" dirty="0">
                  <a:solidFill>
                    <a:srgbClr val="FFFFFF"/>
                  </a:solidFill>
                </a:endParaRPr>
              </a:p>
              <a:p>
                <a:pPr marL="0" lvl="0" indent="0" algn="l" rtl="0">
                  <a:spcBef>
                    <a:spcPts val="0"/>
                  </a:spcBef>
                  <a:spcAft>
                    <a:spcPts val="0"/>
                  </a:spcAft>
                  <a:buNone/>
                </a:pPr>
                <a:endParaRPr sz="1300" dirty="0"/>
              </a:p>
            </p:txBody>
          </p:sp>
        </mc:Choice>
        <mc:Fallback xmlns="">
          <p:sp>
            <p:nvSpPr>
              <p:cNvPr id="275" name="Google Shape;275;p44"/>
              <p:cNvSpPr txBox="1">
                <a:spLocks noGrp="1" noRot="1" noChangeAspect="1" noMove="1" noResize="1" noEditPoints="1" noAdjustHandles="1" noChangeArrowheads="1" noChangeShapeType="1" noTextEdit="1"/>
              </p:cNvSpPr>
              <p:nvPr>
                <p:ph type="body" idx="1"/>
              </p:nvPr>
            </p:nvSpPr>
            <p:spPr>
              <a:xfrm>
                <a:off x="453656" y="587850"/>
                <a:ext cx="8420986" cy="4238700"/>
              </a:xfrm>
              <a:prstGeom prst="rect">
                <a:avLst/>
              </a:prstGeom>
              <a:blipFill>
                <a:blip r:embed="rId3"/>
                <a:stretch>
                  <a:fillRect l="-72"/>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351600" y="152450"/>
            <a:ext cx="8599500" cy="954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rgbClr val="BFE471"/>
              </a:buClr>
              <a:buSzPct val="100000"/>
              <a:buFont typeface="Trebuchet MS"/>
              <a:buNone/>
            </a:pPr>
            <a:r>
              <a:rPr lang="en">
                <a:solidFill>
                  <a:srgbClr val="BFE471"/>
                </a:solidFill>
              </a:rPr>
              <a:t>Complexity Analysis - Initial Solution</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a:p>
            <a:pPr marL="0" lvl="0" indent="0" algn="l" rtl="0">
              <a:spcBef>
                <a:spcPts val="0"/>
              </a:spcBef>
              <a:spcAft>
                <a:spcPts val="0"/>
              </a:spcAft>
              <a:buClr>
                <a:schemeClr val="accent1"/>
              </a:buClr>
              <a:buSzPct val="100000"/>
              <a:buFont typeface="Trebuchet MS"/>
              <a:buNone/>
            </a:pPr>
            <a:endParaRPr/>
          </a:p>
        </p:txBody>
      </p:sp>
      <p:sp>
        <p:nvSpPr>
          <p:cNvPr id="281" name="Google Shape;281;p45"/>
          <p:cNvSpPr txBox="1">
            <a:spLocks noGrp="1"/>
          </p:cNvSpPr>
          <p:nvPr>
            <p:ph type="body" idx="1"/>
          </p:nvPr>
        </p:nvSpPr>
        <p:spPr>
          <a:xfrm>
            <a:off x="186900" y="783575"/>
            <a:ext cx="8770200" cy="41388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SzPts val="1300"/>
              <a:buNone/>
            </a:pPr>
            <a:r>
              <a:rPr lang="en">
                <a:solidFill>
                  <a:srgbClr val="00FFFF"/>
                </a:solidFill>
              </a:rPr>
              <a:t>Time Complexity :</a:t>
            </a:r>
            <a:endParaRPr>
              <a:solidFill>
                <a:srgbClr val="00FFFF"/>
              </a:solidFill>
            </a:endParaRPr>
          </a:p>
          <a:p>
            <a:pPr marL="457200" lvl="0" indent="-311150" algn="l" rtl="0">
              <a:spcBef>
                <a:spcPts val="1200"/>
              </a:spcBef>
              <a:spcAft>
                <a:spcPts val="0"/>
              </a:spcAft>
              <a:buClr>
                <a:srgbClr val="FFFFFF"/>
              </a:buClr>
              <a:buSzPts val="1300"/>
              <a:buChar char="❏"/>
            </a:pPr>
            <a:r>
              <a:rPr lang="en">
                <a:solidFill>
                  <a:srgbClr val="FFFFFF"/>
                </a:solidFill>
              </a:rPr>
              <a:t>There are a</a:t>
            </a:r>
            <a:r>
              <a:rPr lang="en">
                <a:solidFill>
                  <a:srgbClr val="FFD966"/>
                </a:solidFill>
              </a:rPr>
              <a:t> huge number of recursive calls in both part 1 and part 2</a:t>
            </a:r>
            <a:r>
              <a:rPr lang="en">
                <a:solidFill>
                  <a:srgbClr val="FFFFFF"/>
                </a:solidFill>
              </a:rPr>
              <a:t>. The time complexity is nothing but the number of recursive calls since the</a:t>
            </a:r>
            <a:r>
              <a:rPr lang="en">
                <a:solidFill>
                  <a:srgbClr val="FFD966"/>
                </a:solidFill>
              </a:rPr>
              <a:t> remaining are of O(1) time</a:t>
            </a:r>
            <a:r>
              <a:rPr lang="en">
                <a:solidFill>
                  <a:srgbClr val="FFFFFF"/>
                </a:solidFill>
              </a:rPr>
              <a:t>. Due to such plenty number of recursive calls, the</a:t>
            </a:r>
            <a:r>
              <a:rPr lang="en">
                <a:solidFill>
                  <a:srgbClr val="00FF00"/>
                </a:solidFill>
              </a:rPr>
              <a:t> </a:t>
            </a:r>
            <a:r>
              <a:rPr lang="en">
                <a:solidFill>
                  <a:srgbClr val="FFD966"/>
                </a:solidFill>
              </a:rPr>
              <a:t>time complexity of both parts is very large and increases exponentially.</a:t>
            </a:r>
            <a:r>
              <a:rPr lang="en" b="1">
                <a:solidFill>
                  <a:srgbClr val="FFD966"/>
                </a:solidFill>
              </a:rPr>
              <a:t> It is of O(N</a:t>
            </a:r>
            <a:r>
              <a:rPr lang="en" b="1" baseline="30000">
                <a:solidFill>
                  <a:srgbClr val="FFD966"/>
                </a:solidFill>
              </a:rPr>
              <a:t>N</a:t>
            </a:r>
            <a:r>
              <a:rPr lang="en" b="1">
                <a:solidFill>
                  <a:srgbClr val="FFD966"/>
                </a:solidFill>
              </a:rPr>
              <a:t>).</a:t>
            </a:r>
            <a:endParaRPr b="1">
              <a:solidFill>
                <a:srgbClr val="FFD966"/>
              </a:solidFill>
            </a:endParaRPr>
          </a:p>
          <a:p>
            <a:pPr marL="0" lvl="0" indent="0" algn="l" rtl="0">
              <a:spcBef>
                <a:spcPts val="1200"/>
              </a:spcBef>
              <a:spcAft>
                <a:spcPts val="0"/>
              </a:spcAft>
              <a:buSzPts val="1300"/>
              <a:buNone/>
            </a:pPr>
            <a:r>
              <a:rPr lang="en">
                <a:solidFill>
                  <a:srgbClr val="FFD966"/>
                </a:solidFill>
              </a:rPr>
              <a:t>THE TIME COMPLEXITY IS VERY LARGE.</a:t>
            </a:r>
            <a:endParaRPr>
              <a:solidFill>
                <a:srgbClr val="FFD966"/>
              </a:solidFill>
            </a:endParaRPr>
          </a:p>
          <a:p>
            <a:pPr marL="0" lvl="0" indent="0" algn="l" rtl="0">
              <a:spcBef>
                <a:spcPts val="1200"/>
              </a:spcBef>
              <a:spcAft>
                <a:spcPts val="0"/>
              </a:spcAft>
              <a:buSzPts val="1300"/>
              <a:buNone/>
            </a:pPr>
            <a:r>
              <a:rPr lang="en">
                <a:solidFill>
                  <a:srgbClr val="00FFFF"/>
                </a:solidFill>
              </a:rPr>
              <a:t>HENCE WE NEED TO REFINE THIS INITIAL SOLUTION.</a:t>
            </a:r>
            <a:endParaRPr>
              <a:solidFill>
                <a:srgbClr val="00FFFF"/>
              </a:solidFill>
            </a:endParaRPr>
          </a:p>
          <a:p>
            <a:pPr marL="457200" lvl="0" indent="-311150" algn="l" rtl="0">
              <a:spcBef>
                <a:spcPts val="1200"/>
              </a:spcBef>
              <a:spcAft>
                <a:spcPts val="0"/>
              </a:spcAft>
              <a:buClr>
                <a:srgbClr val="FFFFFF"/>
              </a:buClr>
              <a:buSzPts val="1300"/>
              <a:buChar char="❏"/>
            </a:pPr>
            <a:r>
              <a:rPr lang="en">
                <a:solidFill>
                  <a:srgbClr val="FFFFFF"/>
                </a:solidFill>
              </a:rPr>
              <a:t>But before refining, </a:t>
            </a:r>
            <a:r>
              <a:rPr lang="en">
                <a:solidFill>
                  <a:srgbClr val="FFD966"/>
                </a:solidFill>
              </a:rPr>
              <a:t>let us look at an example and its implementation</a:t>
            </a:r>
            <a:r>
              <a:rPr lang="en">
                <a:solidFill>
                  <a:srgbClr val="FFFFFF"/>
                </a:solidFill>
              </a:rPr>
              <a:t> to gain more insight that </a:t>
            </a:r>
            <a:r>
              <a:rPr lang="en">
                <a:solidFill>
                  <a:srgbClr val="FFD966"/>
                </a:solidFill>
              </a:rPr>
              <a:t>time complexity is really large.</a:t>
            </a:r>
            <a:endParaRPr>
              <a:solidFill>
                <a:srgbClr val="FFD966"/>
              </a:solidFill>
            </a:endParaRPr>
          </a:p>
          <a:p>
            <a:pPr marL="0" lvl="0" indent="0" algn="l" rtl="0">
              <a:spcBef>
                <a:spcPts val="1200"/>
              </a:spcBef>
              <a:spcAft>
                <a:spcPts val="0"/>
              </a:spcAft>
              <a:buSzPts val="1300"/>
              <a:buNone/>
            </a:pPr>
            <a:r>
              <a:rPr lang="en">
                <a:solidFill>
                  <a:srgbClr val="00FFFF"/>
                </a:solidFill>
              </a:rPr>
              <a:t>Space Complexity :</a:t>
            </a:r>
            <a:endParaRPr>
              <a:solidFill>
                <a:srgbClr val="00FFFF"/>
              </a:solidFill>
            </a:endParaRPr>
          </a:p>
          <a:p>
            <a:pPr marL="457200" lvl="0" indent="-311150" algn="l" rtl="0">
              <a:spcBef>
                <a:spcPts val="1200"/>
              </a:spcBef>
              <a:spcAft>
                <a:spcPts val="0"/>
              </a:spcAft>
              <a:buClr>
                <a:srgbClr val="FFFFFF"/>
              </a:buClr>
              <a:buSzPts val="1300"/>
              <a:buChar char="❏"/>
            </a:pPr>
            <a:r>
              <a:rPr lang="en">
                <a:solidFill>
                  <a:srgbClr val="00FFFF"/>
                </a:solidFill>
              </a:rPr>
              <a:t>Part 1  :</a:t>
            </a:r>
            <a:r>
              <a:rPr lang="en">
                <a:solidFill>
                  <a:srgbClr val="FFFFFF"/>
                </a:solidFill>
              </a:rPr>
              <a:t> The </a:t>
            </a:r>
            <a:r>
              <a:rPr lang="en">
                <a:solidFill>
                  <a:srgbClr val="FFD966"/>
                </a:solidFill>
              </a:rPr>
              <a:t>space complexity is found to be O(N</a:t>
            </a:r>
            <a:r>
              <a:rPr lang="en" baseline="30000">
                <a:solidFill>
                  <a:srgbClr val="FFD966"/>
                </a:solidFill>
              </a:rPr>
              <a:t>2</a:t>
            </a:r>
            <a:r>
              <a:rPr lang="en">
                <a:solidFill>
                  <a:srgbClr val="FFD966"/>
                </a:solidFill>
              </a:rPr>
              <a:t>)</a:t>
            </a:r>
            <a:r>
              <a:rPr lang="en">
                <a:solidFill>
                  <a:srgbClr val="FFFFFF"/>
                </a:solidFill>
              </a:rPr>
              <a:t>. After the return of every recursive call, the memory is freed. The </a:t>
            </a:r>
            <a:r>
              <a:rPr lang="en">
                <a:solidFill>
                  <a:srgbClr val="FFD966"/>
                </a:solidFill>
              </a:rPr>
              <a:t>maximum memory existing at a time simultaneously is O(N</a:t>
            </a:r>
            <a:r>
              <a:rPr lang="en" baseline="30000">
                <a:solidFill>
                  <a:srgbClr val="FFD966"/>
                </a:solidFill>
              </a:rPr>
              <a:t>2</a:t>
            </a:r>
            <a:r>
              <a:rPr lang="en">
                <a:solidFill>
                  <a:srgbClr val="FFD966"/>
                </a:solidFill>
              </a:rPr>
              <a:t>)</a:t>
            </a:r>
            <a:r>
              <a:rPr lang="en">
                <a:solidFill>
                  <a:srgbClr val="FFFFFF"/>
                </a:solidFill>
              </a:rPr>
              <a:t>. </a:t>
            </a:r>
            <a:r>
              <a:rPr lang="en">
                <a:solidFill>
                  <a:srgbClr val="FFE599"/>
                </a:solidFill>
              </a:rPr>
              <a:t>Hence the space complexity is O(N</a:t>
            </a:r>
            <a:r>
              <a:rPr lang="en" baseline="30000">
                <a:solidFill>
                  <a:srgbClr val="FFE599"/>
                </a:solidFill>
              </a:rPr>
              <a:t>2</a:t>
            </a:r>
            <a:r>
              <a:rPr lang="en">
                <a:solidFill>
                  <a:srgbClr val="FFE599"/>
                </a:solidFill>
              </a:rPr>
              <a:t>).</a:t>
            </a:r>
            <a:endParaRPr>
              <a:solidFill>
                <a:srgbClr val="FFE599"/>
              </a:solidFill>
            </a:endParaRPr>
          </a:p>
          <a:p>
            <a:pPr marL="457200" lvl="0" indent="-311150" algn="l" rtl="0">
              <a:spcBef>
                <a:spcPts val="0"/>
              </a:spcBef>
              <a:spcAft>
                <a:spcPts val="0"/>
              </a:spcAft>
              <a:buClr>
                <a:srgbClr val="FFFFFF"/>
              </a:buClr>
              <a:buSzPts val="1300"/>
              <a:buChar char="❏"/>
            </a:pPr>
            <a:r>
              <a:rPr lang="en">
                <a:solidFill>
                  <a:srgbClr val="00FFFF"/>
                </a:solidFill>
              </a:rPr>
              <a:t>Part 2 :</a:t>
            </a:r>
            <a:r>
              <a:rPr lang="en">
                <a:solidFill>
                  <a:srgbClr val="FFFFFF"/>
                </a:solidFill>
              </a:rPr>
              <a:t> Even for part 2,</a:t>
            </a:r>
            <a:r>
              <a:rPr lang="en">
                <a:solidFill>
                  <a:srgbClr val="FFD966"/>
                </a:solidFill>
              </a:rPr>
              <a:t> with similar arguments we can say that space complexity is O(N</a:t>
            </a:r>
            <a:r>
              <a:rPr lang="en" baseline="30000">
                <a:solidFill>
                  <a:srgbClr val="FFD966"/>
                </a:solidFill>
              </a:rPr>
              <a:t>2</a:t>
            </a:r>
            <a:r>
              <a:rPr lang="en">
                <a:solidFill>
                  <a:srgbClr val="FFD966"/>
                </a:solidFill>
              </a:rPr>
              <a:t>)</a:t>
            </a:r>
            <a:r>
              <a:rPr lang="en">
                <a:solidFill>
                  <a:srgbClr val="FFFFFF"/>
                </a:solidFill>
              </a:rPr>
              <a:t>. </a:t>
            </a:r>
            <a:r>
              <a:rPr lang="en">
                <a:solidFill>
                  <a:srgbClr val="FFD966"/>
                </a:solidFill>
              </a:rPr>
              <a:t>But to be more precise, it is O(N√N) since we don’t take the same summand</a:t>
            </a:r>
            <a:r>
              <a:rPr lang="en">
                <a:solidFill>
                  <a:srgbClr val="FFFFFF"/>
                </a:solidFill>
              </a:rPr>
              <a:t> in the recursive call again.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170075" y="120700"/>
            <a:ext cx="4223400" cy="6321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FE471"/>
              </a:buClr>
              <a:buSzPct val="111111"/>
              <a:buFont typeface="Trebuchet MS"/>
              <a:buNone/>
            </a:pPr>
            <a:r>
              <a:rPr lang="en">
                <a:solidFill>
                  <a:srgbClr val="BFE471"/>
                </a:solidFill>
              </a:rPr>
              <a:t>Working on an example : Part 1</a:t>
            </a:r>
            <a:endParaRPr>
              <a:solidFill>
                <a:srgbClr val="BFE471"/>
              </a:solidFill>
            </a:endParaRPr>
          </a:p>
        </p:txBody>
      </p:sp>
      <p:sp>
        <p:nvSpPr>
          <p:cNvPr id="287" name="Google Shape;287;p46"/>
          <p:cNvSpPr txBox="1">
            <a:spLocks noGrp="1"/>
          </p:cNvSpPr>
          <p:nvPr>
            <p:ph type="body" idx="1"/>
          </p:nvPr>
        </p:nvSpPr>
        <p:spPr>
          <a:xfrm>
            <a:off x="4884262" y="3639350"/>
            <a:ext cx="3944066" cy="1032648"/>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300"/>
              <a:buNone/>
            </a:pPr>
            <a:endParaRPr sz="2000"/>
          </a:p>
          <a:p>
            <a:pPr marL="0" lvl="0" indent="0" algn="l" rtl="0">
              <a:spcBef>
                <a:spcPts val="1200"/>
              </a:spcBef>
              <a:spcAft>
                <a:spcPts val="0"/>
              </a:spcAft>
              <a:buSzPts val="1300"/>
              <a:buNone/>
            </a:pPr>
            <a:endParaRPr/>
          </a:p>
          <a:p>
            <a:pPr marL="0" lvl="0" indent="0" algn="l" rtl="0">
              <a:spcBef>
                <a:spcPts val="1200"/>
              </a:spcBef>
              <a:spcAft>
                <a:spcPts val="1200"/>
              </a:spcAft>
              <a:buSzPts val="1300"/>
              <a:buNone/>
            </a:pPr>
            <a:endParaRPr/>
          </a:p>
        </p:txBody>
      </p:sp>
      <p:sp>
        <p:nvSpPr>
          <p:cNvPr id="288" name="Google Shape;288;p46"/>
          <p:cNvSpPr/>
          <p:nvPr/>
        </p:nvSpPr>
        <p:spPr>
          <a:xfrm>
            <a:off x="4956654" y="351916"/>
            <a:ext cx="689113" cy="239172"/>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N=4</a:t>
            </a:r>
            <a:endParaRPr/>
          </a:p>
        </p:txBody>
      </p:sp>
      <p:sp>
        <p:nvSpPr>
          <p:cNvPr id="289" name="Google Shape;289;p46"/>
          <p:cNvSpPr/>
          <p:nvPr/>
        </p:nvSpPr>
        <p:spPr>
          <a:xfrm>
            <a:off x="2631577" y="116782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290" name="Google Shape;290;p46"/>
          <p:cNvSpPr/>
          <p:nvPr/>
        </p:nvSpPr>
        <p:spPr>
          <a:xfrm>
            <a:off x="2808353" y="116782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1" name="Google Shape;291;p46"/>
          <p:cNvSpPr/>
          <p:nvPr/>
        </p:nvSpPr>
        <p:spPr>
          <a:xfrm>
            <a:off x="2977318" y="116782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2" name="Google Shape;292;p46"/>
          <p:cNvSpPr/>
          <p:nvPr/>
        </p:nvSpPr>
        <p:spPr>
          <a:xfrm>
            <a:off x="3158350" y="116782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3" name="Google Shape;293;p46"/>
          <p:cNvSpPr/>
          <p:nvPr/>
        </p:nvSpPr>
        <p:spPr>
          <a:xfrm>
            <a:off x="4902965"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2</a:t>
            </a:r>
            <a:endParaRPr/>
          </a:p>
        </p:txBody>
      </p:sp>
      <p:sp>
        <p:nvSpPr>
          <p:cNvPr id="294" name="Google Shape;294;p46"/>
          <p:cNvSpPr/>
          <p:nvPr/>
        </p:nvSpPr>
        <p:spPr>
          <a:xfrm>
            <a:off x="5081869"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5" name="Google Shape;295;p46"/>
          <p:cNvSpPr/>
          <p:nvPr/>
        </p:nvSpPr>
        <p:spPr>
          <a:xfrm>
            <a:off x="5250793" y="11468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6" name="Google Shape;296;p46"/>
          <p:cNvSpPr/>
          <p:nvPr/>
        </p:nvSpPr>
        <p:spPr>
          <a:xfrm>
            <a:off x="5429296"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297" name="Google Shape;297;p46"/>
          <p:cNvSpPr/>
          <p:nvPr/>
        </p:nvSpPr>
        <p:spPr>
          <a:xfrm>
            <a:off x="6492637" y="114459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3</a:t>
            </a:r>
            <a:endParaRPr/>
          </a:p>
        </p:txBody>
      </p:sp>
      <p:sp>
        <p:nvSpPr>
          <p:cNvPr id="298" name="Google Shape;298;p46"/>
          <p:cNvSpPr/>
          <p:nvPr/>
        </p:nvSpPr>
        <p:spPr>
          <a:xfrm>
            <a:off x="6840506"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sz="1800" b="0" i="0" u="none" strike="noStrike" cap="none">
              <a:solidFill>
                <a:schemeClr val="accent3"/>
              </a:solidFill>
              <a:latin typeface="Trebuchet MS"/>
              <a:ea typeface="Trebuchet MS"/>
              <a:cs typeface="Trebuchet MS"/>
              <a:sym typeface="Trebuchet MS"/>
            </a:endParaRPr>
          </a:p>
        </p:txBody>
      </p:sp>
      <p:sp>
        <p:nvSpPr>
          <p:cNvPr id="299" name="Google Shape;299;p46"/>
          <p:cNvSpPr/>
          <p:nvPr/>
        </p:nvSpPr>
        <p:spPr>
          <a:xfrm>
            <a:off x="6671541"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0" name="Google Shape;300;p46"/>
          <p:cNvSpPr/>
          <p:nvPr/>
        </p:nvSpPr>
        <p:spPr>
          <a:xfrm>
            <a:off x="7019410" y="114573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1" name="Google Shape;301;p46"/>
          <p:cNvSpPr/>
          <p:nvPr/>
        </p:nvSpPr>
        <p:spPr>
          <a:xfrm>
            <a:off x="7803499" y="114639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4</a:t>
            </a:r>
            <a:endParaRPr/>
          </a:p>
        </p:txBody>
      </p:sp>
      <p:sp>
        <p:nvSpPr>
          <p:cNvPr id="302" name="Google Shape;302;p46"/>
          <p:cNvSpPr/>
          <p:nvPr/>
        </p:nvSpPr>
        <p:spPr>
          <a:xfrm>
            <a:off x="7982397" y="114611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3" name="Google Shape;303;p46"/>
          <p:cNvSpPr/>
          <p:nvPr/>
        </p:nvSpPr>
        <p:spPr>
          <a:xfrm>
            <a:off x="8148053" y="114611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4" name="Google Shape;304;p46"/>
          <p:cNvSpPr/>
          <p:nvPr/>
        </p:nvSpPr>
        <p:spPr>
          <a:xfrm>
            <a:off x="8330272" y="114725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5" name="Google Shape;305;p46"/>
          <p:cNvSpPr/>
          <p:nvPr/>
        </p:nvSpPr>
        <p:spPr>
          <a:xfrm>
            <a:off x="1252481" y="208278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06" name="Google Shape;306;p46"/>
          <p:cNvSpPr/>
          <p:nvPr/>
        </p:nvSpPr>
        <p:spPr>
          <a:xfrm>
            <a:off x="1431385" y="2081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07" name="Google Shape;307;p46"/>
          <p:cNvSpPr/>
          <p:nvPr/>
        </p:nvSpPr>
        <p:spPr>
          <a:xfrm>
            <a:off x="1600350" y="2081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8" name="Google Shape;308;p46"/>
          <p:cNvSpPr/>
          <p:nvPr/>
        </p:nvSpPr>
        <p:spPr>
          <a:xfrm>
            <a:off x="1779254" y="2081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09" name="Google Shape;309;p46"/>
          <p:cNvSpPr/>
          <p:nvPr/>
        </p:nvSpPr>
        <p:spPr>
          <a:xfrm>
            <a:off x="2653742" y="2080822"/>
            <a:ext cx="182222"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10" name="Google Shape;310;p46"/>
          <p:cNvSpPr/>
          <p:nvPr/>
        </p:nvSpPr>
        <p:spPr>
          <a:xfrm>
            <a:off x="2841570" y="20813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2</a:t>
            </a:r>
            <a:endParaRPr/>
          </a:p>
        </p:txBody>
      </p:sp>
      <p:sp>
        <p:nvSpPr>
          <p:cNvPr id="311" name="Google Shape;311;p46"/>
          <p:cNvSpPr/>
          <p:nvPr/>
        </p:nvSpPr>
        <p:spPr>
          <a:xfrm>
            <a:off x="3010535" y="20813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12" name="Google Shape;312;p46"/>
          <p:cNvSpPr/>
          <p:nvPr/>
        </p:nvSpPr>
        <p:spPr>
          <a:xfrm>
            <a:off x="3189943" y="208109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13" name="Google Shape;313;p46"/>
          <p:cNvSpPr/>
          <p:nvPr/>
        </p:nvSpPr>
        <p:spPr>
          <a:xfrm>
            <a:off x="3917421" y="205772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14" name="Google Shape;314;p46"/>
          <p:cNvSpPr/>
          <p:nvPr/>
        </p:nvSpPr>
        <p:spPr>
          <a:xfrm>
            <a:off x="4096325" y="20555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3</a:t>
            </a:r>
            <a:endParaRPr sz="1800" b="0" i="0" u="none" strike="noStrike" cap="none">
              <a:solidFill>
                <a:schemeClr val="accent3"/>
              </a:solidFill>
              <a:latin typeface="Trebuchet MS"/>
              <a:ea typeface="Trebuchet MS"/>
              <a:cs typeface="Trebuchet MS"/>
              <a:sym typeface="Trebuchet MS"/>
            </a:endParaRPr>
          </a:p>
        </p:txBody>
      </p:sp>
      <p:sp>
        <p:nvSpPr>
          <p:cNvPr id="315" name="Google Shape;315;p46"/>
          <p:cNvSpPr/>
          <p:nvPr/>
        </p:nvSpPr>
        <p:spPr>
          <a:xfrm>
            <a:off x="4263633" y="205553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sz="1800" b="0" i="0" u="none" strike="noStrike" cap="none">
              <a:solidFill>
                <a:schemeClr val="accent3"/>
              </a:solidFill>
              <a:latin typeface="Trebuchet MS"/>
              <a:ea typeface="Trebuchet MS"/>
              <a:cs typeface="Trebuchet MS"/>
              <a:sym typeface="Trebuchet MS"/>
            </a:endParaRPr>
          </a:p>
        </p:txBody>
      </p:sp>
      <p:sp>
        <p:nvSpPr>
          <p:cNvPr id="316" name="Google Shape;316;p46"/>
          <p:cNvSpPr/>
          <p:nvPr/>
        </p:nvSpPr>
        <p:spPr>
          <a:xfrm>
            <a:off x="4444194" y="20562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sz="1800" b="0" i="0" u="none" strike="noStrike" cap="none">
              <a:solidFill>
                <a:schemeClr val="accent3"/>
              </a:solidFill>
              <a:latin typeface="Trebuchet MS"/>
              <a:ea typeface="Trebuchet MS"/>
              <a:cs typeface="Trebuchet MS"/>
              <a:sym typeface="Trebuchet MS"/>
            </a:endParaRPr>
          </a:p>
        </p:txBody>
      </p:sp>
      <p:sp>
        <p:nvSpPr>
          <p:cNvPr id="317" name="Google Shape;317;p46"/>
          <p:cNvSpPr/>
          <p:nvPr/>
        </p:nvSpPr>
        <p:spPr>
          <a:xfrm>
            <a:off x="4903033" y="20428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18" name="Google Shape;318;p46"/>
          <p:cNvSpPr/>
          <p:nvPr/>
        </p:nvSpPr>
        <p:spPr>
          <a:xfrm>
            <a:off x="5085245" y="204232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4</a:t>
            </a:r>
            <a:endParaRPr sz="1800" b="0" i="0" u="none" strike="noStrike" cap="none">
              <a:solidFill>
                <a:schemeClr val="accent3"/>
              </a:solidFill>
              <a:latin typeface="Trebuchet MS"/>
              <a:ea typeface="Trebuchet MS"/>
              <a:cs typeface="Trebuchet MS"/>
              <a:sym typeface="Trebuchet MS"/>
            </a:endParaRPr>
          </a:p>
        </p:txBody>
      </p:sp>
      <p:sp>
        <p:nvSpPr>
          <p:cNvPr id="319" name="Google Shape;319;p46"/>
          <p:cNvSpPr/>
          <p:nvPr/>
        </p:nvSpPr>
        <p:spPr>
          <a:xfrm>
            <a:off x="5250902" y="20428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sz="1800" b="0" i="0" u="none" strike="noStrike" cap="none">
              <a:solidFill>
                <a:schemeClr val="accent3"/>
              </a:solidFill>
              <a:latin typeface="Trebuchet MS"/>
              <a:ea typeface="Trebuchet MS"/>
              <a:cs typeface="Trebuchet MS"/>
              <a:sym typeface="Trebuchet MS"/>
            </a:endParaRPr>
          </a:p>
        </p:txBody>
      </p:sp>
      <p:sp>
        <p:nvSpPr>
          <p:cNvPr id="320" name="Google Shape;320;p46"/>
          <p:cNvSpPr/>
          <p:nvPr/>
        </p:nvSpPr>
        <p:spPr>
          <a:xfrm>
            <a:off x="5431848" y="204326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21" name="Google Shape;321;p46"/>
          <p:cNvSpPr/>
          <p:nvPr/>
        </p:nvSpPr>
        <p:spPr>
          <a:xfrm>
            <a:off x="511745"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22" name="Google Shape;322;p46"/>
          <p:cNvSpPr/>
          <p:nvPr/>
        </p:nvSpPr>
        <p:spPr>
          <a:xfrm>
            <a:off x="690649"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23" name="Google Shape;323;p46"/>
          <p:cNvSpPr/>
          <p:nvPr/>
        </p:nvSpPr>
        <p:spPr>
          <a:xfrm>
            <a:off x="859614"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24" name="Google Shape;324;p46"/>
          <p:cNvSpPr/>
          <p:nvPr/>
        </p:nvSpPr>
        <p:spPr>
          <a:xfrm>
            <a:off x="1039760"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25" name="Google Shape;325;p46"/>
          <p:cNvSpPr/>
          <p:nvPr/>
        </p:nvSpPr>
        <p:spPr>
          <a:xfrm>
            <a:off x="1295137" y="3071048"/>
            <a:ext cx="182222"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26" name="Google Shape;326;p46"/>
          <p:cNvSpPr/>
          <p:nvPr/>
        </p:nvSpPr>
        <p:spPr>
          <a:xfrm>
            <a:off x="1483637"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27" name="Google Shape;327;p46"/>
          <p:cNvSpPr/>
          <p:nvPr/>
        </p:nvSpPr>
        <p:spPr>
          <a:xfrm>
            <a:off x="1652192"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2</a:t>
            </a:r>
            <a:endParaRPr/>
          </a:p>
        </p:txBody>
      </p:sp>
      <p:sp>
        <p:nvSpPr>
          <p:cNvPr id="328" name="Google Shape;328;p46"/>
          <p:cNvSpPr/>
          <p:nvPr/>
        </p:nvSpPr>
        <p:spPr>
          <a:xfrm>
            <a:off x="1831096"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29" name="Google Shape;329;p46"/>
          <p:cNvSpPr/>
          <p:nvPr/>
        </p:nvSpPr>
        <p:spPr>
          <a:xfrm>
            <a:off x="2129334"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sz="1800" b="0" i="0" u="none" strike="noStrike" cap="none">
              <a:solidFill>
                <a:schemeClr val="accent3"/>
              </a:solidFill>
              <a:latin typeface="Trebuchet MS"/>
              <a:ea typeface="Trebuchet MS"/>
              <a:cs typeface="Trebuchet MS"/>
              <a:sym typeface="Trebuchet MS"/>
            </a:endParaRPr>
          </a:p>
        </p:txBody>
      </p:sp>
      <p:sp>
        <p:nvSpPr>
          <p:cNvPr id="330" name="Google Shape;330;p46"/>
          <p:cNvSpPr/>
          <p:nvPr/>
        </p:nvSpPr>
        <p:spPr>
          <a:xfrm>
            <a:off x="2308241"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31" name="Google Shape;331;p46"/>
          <p:cNvSpPr/>
          <p:nvPr/>
        </p:nvSpPr>
        <p:spPr>
          <a:xfrm>
            <a:off x="2478849"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3</a:t>
            </a:r>
            <a:endParaRPr/>
          </a:p>
        </p:txBody>
      </p:sp>
      <p:sp>
        <p:nvSpPr>
          <p:cNvPr id="332" name="Google Shape;332;p46"/>
          <p:cNvSpPr/>
          <p:nvPr/>
        </p:nvSpPr>
        <p:spPr>
          <a:xfrm>
            <a:off x="2656841" y="307104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0</a:t>
            </a:r>
            <a:endParaRPr/>
          </a:p>
        </p:txBody>
      </p:sp>
      <p:sp>
        <p:nvSpPr>
          <p:cNvPr id="333" name="Google Shape;333;p46"/>
          <p:cNvSpPr/>
          <p:nvPr/>
        </p:nvSpPr>
        <p:spPr>
          <a:xfrm>
            <a:off x="295542" y="41181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sz="1800" b="0" i="0" u="none" strike="noStrike" cap="none">
              <a:solidFill>
                <a:schemeClr val="accent3"/>
              </a:solidFill>
              <a:latin typeface="Trebuchet MS"/>
              <a:ea typeface="Trebuchet MS"/>
              <a:cs typeface="Trebuchet MS"/>
              <a:sym typeface="Trebuchet MS"/>
            </a:endParaRPr>
          </a:p>
        </p:txBody>
      </p:sp>
      <p:sp>
        <p:nvSpPr>
          <p:cNvPr id="334" name="Google Shape;334;p46"/>
          <p:cNvSpPr/>
          <p:nvPr/>
        </p:nvSpPr>
        <p:spPr>
          <a:xfrm>
            <a:off x="475276" y="41181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sz="1800" b="0" i="0" u="none" strike="noStrike" cap="none">
              <a:solidFill>
                <a:schemeClr val="accent3"/>
              </a:solidFill>
              <a:latin typeface="Trebuchet MS"/>
              <a:ea typeface="Trebuchet MS"/>
              <a:cs typeface="Trebuchet MS"/>
              <a:sym typeface="Trebuchet MS"/>
            </a:endParaRPr>
          </a:p>
        </p:txBody>
      </p:sp>
      <p:sp>
        <p:nvSpPr>
          <p:cNvPr id="335" name="Google Shape;335;p46"/>
          <p:cNvSpPr/>
          <p:nvPr/>
        </p:nvSpPr>
        <p:spPr>
          <a:xfrm>
            <a:off x="641339" y="41181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sz="1800" b="0" i="0" u="none" strike="noStrike" cap="none">
              <a:solidFill>
                <a:schemeClr val="accent3"/>
              </a:solidFill>
              <a:latin typeface="Trebuchet MS"/>
              <a:ea typeface="Trebuchet MS"/>
              <a:cs typeface="Trebuchet MS"/>
              <a:sym typeface="Trebuchet MS"/>
            </a:endParaRPr>
          </a:p>
        </p:txBody>
      </p:sp>
      <p:sp>
        <p:nvSpPr>
          <p:cNvPr id="336" name="Google Shape;336;p46"/>
          <p:cNvSpPr/>
          <p:nvPr/>
        </p:nvSpPr>
        <p:spPr>
          <a:xfrm>
            <a:off x="820668" y="41181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sz="1800" b="0" i="0" u="none" strike="noStrike" cap="none">
              <a:solidFill>
                <a:schemeClr val="accent3"/>
              </a:solidFill>
              <a:latin typeface="Trebuchet MS"/>
              <a:ea typeface="Trebuchet MS"/>
              <a:cs typeface="Trebuchet MS"/>
              <a:sym typeface="Trebuchet MS"/>
            </a:endParaRPr>
          </a:p>
        </p:txBody>
      </p:sp>
      <p:sp>
        <p:nvSpPr>
          <p:cNvPr id="337" name="Google Shape;337;p46"/>
          <p:cNvSpPr/>
          <p:nvPr/>
        </p:nvSpPr>
        <p:spPr>
          <a:xfrm>
            <a:off x="3404763" y="3084528"/>
            <a:ext cx="182222"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1</a:t>
            </a:r>
            <a:endParaRPr/>
          </a:p>
        </p:txBody>
      </p:sp>
      <p:sp>
        <p:nvSpPr>
          <p:cNvPr id="338" name="Google Shape;338;p46"/>
          <p:cNvSpPr/>
          <p:nvPr/>
        </p:nvSpPr>
        <p:spPr>
          <a:xfrm>
            <a:off x="3589260" y="3083789"/>
            <a:ext cx="168552" cy="179518"/>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2</a:t>
            </a:r>
            <a:endParaRPr/>
          </a:p>
        </p:txBody>
      </p:sp>
      <p:sp>
        <p:nvSpPr>
          <p:cNvPr id="339" name="Google Shape;339;p46"/>
          <p:cNvSpPr/>
          <p:nvPr/>
        </p:nvSpPr>
        <p:spPr>
          <a:xfrm>
            <a:off x="3771063" y="308378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0" i="0" u="none" strike="noStrike" cap="none">
                <a:solidFill>
                  <a:schemeClr val="accent3"/>
                </a:solidFill>
                <a:latin typeface="Trebuchet MS"/>
                <a:ea typeface="Trebuchet MS"/>
                <a:cs typeface="Trebuchet MS"/>
                <a:sym typeface="Trebuchet MS"/>
              </a:rPr>
              <a:t>2</a:t>
            </a:r>
            <a:endParaRPr/>
          </a:p>
        </p:txBody>
      </p:sp>
      <p:sp>
        <p:nvSpPr>
          <p:cNvPr id="340" name="Google Shape;340;p46"/>
          <p:cNvSpPr txBox="1"/>
          <p:nvPr/>
        </p:nvSpPr>
        <p:spPr>
          <a:xfrm>
            <a:off x="2592858" y="917718"/>
            <a:ext cx="8406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b="0" i="0" u="none" strike="noStrike" cap="none">
                <a:solidFill>
                  <a:srgbClr val="F1A298"/>
                </a:solidFill>
                <a:latin typeface="Trebuchet MS"/>
                <a:ea typeface="Trebuchet MS"/>
                <a:cs typeface="Trebuchet MS"/>
                <a:sym typeface="Trebuchet MS"/>
              </a:rPr>
              <a:t>(1,a,c,0,4)</a:t>
            </a:r>
            <a:endParaRPr sz="1050">
              <a:solidFill>
                <a:srgbClr val="F1A298"/>
              </a:solidFill>
              <a:latin typeface="Trebuchet MS"/>
              <a:ea typeface="Trebuchet MS"/>
              <a:cs typeface="Trebuchet MS"/>
              <a:sym typeface="Trebuchet MS"/>
            </a:endParaRPr>
          </a:p>
        </p:txBody>
      </p:sp>
      <p:sp>
        <p:nvSpPr>
          <p:cNvPr id="341" name="Google Shape;341;p46"/>
          <p:cNvSpPr txBox="1"/>
          <p:nvPr/>
        </p:nvSpPr>
        <p:spPr>
          <a:xfrm>
            <a:off x="4867126" y="924324"/>
            <a:ext cx="82702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(2,a,c,0,4)</a:t>
            </a:r>
            <a:endParaRPr sz="1050">
              <a:solidFill>
                <a:srgbClr val="F1A298"/>
              </a:solidFill>
              <a:latin typeface="Trebuchet MS"/>
              <a:ea typeface="Trebuchet MS"/>
              <a:cs typeface="Trebuchet MS"/>
              <a:sym typeface="Trebuchet MS"/>
            </a:endParaRPr>
          </a:p>
        </p:txBody>
      </p:sp>
      <p:sp>
        <p:nvSpPr>
          <p:cNvPr id="342" name="Google Shape;342;p46"/>
          <p:cNvSpPr txBox="1"/>
          <p:nvPr/>
        </p:nvSpPr>
        <p:spPr>
          <a:xfrm>
            <a:off x="6471126" y="904750"/>
            <a:ext cx="98397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(3,a,c,0,4)</a:t>
            </a:r>
            <a:endParaRPr sz="1050">
              <a:solidFill>
                <a:srgbClr val="F1A298"/>
              </a:solidFill>
              <a:latin typeface="Trebuchet MS"/>
              <a:ea typeface="Trebuchet MS"/>
              <a:cs typeface="Trebuchet MS"/>
              <a:sym typeface="Trebuchet MS"/>
            </a:endParaRPr>
          </a:p>
        </p:txBody>
      </p:sp>
      <p:sp>
        <p:nvSpPr>
          <p:cNvPr id="343" name="Google Shape;343;p46"/>
          <p:cNvSpPr txBox="1"/>
          <p:nvPr/>
        </p:nvSpPr>
        <p:spPr>
          <a:xfrm>
            <a:off x="7755773" y="896081"/>
            <a:ext cx="1314424"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(4,a,c,0,4)</a:t>
            </a:r>
            <a:endParaRPr sz="1050">
              <a:solidFill>
                <a:srgbClr val="F1A298"/>
              </a:solidFill>
              <a:latin typeface="Trebuchet MS"/>
              <a:ea typeface="Trebuchet MS"/>
              <a:cs typeface="Trebuchet MS"/>
              <a:sym typeface="Trebuchet MS"/>
            </a:endParaRPr>
          </a:p>
        </p:txBody>
      </p:sp>
      <p:sp>
        <p:nvSpPr>
          <p:cNvPr id="344" name="Google Shape;344;p46"/>
          <p:cNvSpPr txBox="1"/>
          <p:nvPr/>
        </p:nvSpPr>
        <p:spPr>
          <a:xfrm>
            <a:off x="1222193" y="1832311"/>
            <a:ext cx="88649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(1,a,c,1,4)</a:t>
            </a:r>
            <a:endParaRPr sz="1050">
              <a:solidFill>
                <a:srgbClr val="F1A298"/>
              </a:solidFill>
              <a:latin typeface="Trebuchet MS"/>
              <a:ea typeface="Trebuchet MS"/>
              <a:cs typeface="Trebuchet MS"/>
              <a:sym typeface="Trebuchet MS"/>
            </a:endParaRPr>
          </a:p>
        </p:txBody>
      </p:sp>
      <p:sp>
        <p:nvSpPr>
          <p:cNvPr id="345" name="Google Shape;345;p46"/>
          <p:cNvSpPr txBox="1"/>
          <p:nvPr/>
        </p:nvSpPr>
        <p:spPr>
          <a:xfrm>
            <a:off x="2609176" y="1829370"/>
            <a:ext cx="88372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(2,a,c,1,4)</a:t>
            </a:r>
            <a:endParaRPr sz="1050">
              <a:solidFill>
                <a:srgbClr val="F1A298"/>
              </a:solidFill>
              <a:latin typeface="Trebuchet MS"/>
              <a:ea typeface="Trebuchet MS"/>
              <a:cs typeface="Trebuchet MS"/>
              <a:sym typeface="Trebuchet MS"/>
            </a:endParaRPr>
          </a:p>
        </p:txBody>
      </p:sp>
      <p:sp>
        <p:nvSpPr>
          <p:cNvPr id="346" name="Google Shape;346;p46"/>
          <p:cNvSpPr txBox="1"/>
          <p:nvPr/>
        </p:nvSpPr>
        <p:spPr>
          <a:xfrm>
            <a:off x="3873499" y="1819629"/>
            <a:ext cx="85744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(3,a,c,1,4)</a:t>
            </a:r>
            <a:endParaRPr sz="1050">
              <a:solidFill>
                <a:srgbClr val="F1A298"/>
              </a:solidFill>
              <a:latin typeface="Trebuchet MS"/>
              <a:ea typeface="Trebuchet MS"/>
              <a:cs typeface="Trebuchet MS"/>
              <a:sym typeface="Trebuchet MS"/>
            </a:endParaRPr>
          </a:p>
        </p:txBody>
      </p:sp>
      <p:sp>
        <p:nvSpPr>
          <p:cNvPr id="347" name="Google Shape;347;p46"/>
          <p:cNvSpPr txBox="1"/>
          <p:nvPr/>
        </p:nvSpPr>
        <p:spPr>
          <a:xfrm>
            <a:off x="4844824" y="1811668"/>
            <a:ext cx="84932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(4,a,c,1,4)</a:t>
            </a:r>
            <a:endParaRPr sz="1050">
              <a:solidFill>
                <a:srgbClr val="F1A298"/>
              </a:solidFill>
              <a:latin typeface="Trebuchet MS"/>
              <a:ea typeface="Trebuchet MS"/>
              <a:cs typeface="Trebuchet MS"/>
              <a:sym typeface="Trebuchet MS"/>
            </a:endParaRPr>
          </a:p>
        </p:txBody>
      </p:sp>
      <p:sp>
        <p:nvSpPr>
          <p:cNvPr id="348" name="Google Shape;348;p46"/>
          <p:cNvSpPr txBox="1"/>
          <p:nvPr/>
        </p:nvSpPr>
        <p:spPr>
          <a:xfrm>
            <a:off x="476789" y="2836759"/>
            <a:ext cx="564715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(1,a,c,2,4)      (2,a,c,2,4)      (3,a,c,2,4)              (2,a,c,2,4)        (3,a,c,2,4)     (4,a,c,2,4)</a:t>
            </a:r>
            <a:endParaRPr sz="1050">
              <a:solidFill>
                <a:srgbClr val="F1A298"/>
              </a:solidFill>
              <a:latin typeface="Trebuchet MS"/>
              <a:ea typeface="Trebuchet MS"/>
              <a:cs typeface="Trebuchet MS"/>
              <a:sym typeface="Trebuchet MS"/>
            </a:endParaRPr>
          </a:p>
        </p:txBody>
      </p:sp>
      <p:sp>
        <p:nvSpPr>
          <p:cNvPr id="349" name="Google Shape;349;p46"/>
          <p:cNvSpPr/>
          <p:nvPr/>
        </p:nvSpPr>
        <p:spPr>
          <a:xfrm>
            <a:off x="3954302" y="308378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50" name="Google Shape;350;p46"/>
          <p:cNvSpPr/>
          <p:nvPr/>
        </p:nvSpPr>
        <p:spPr>
          <a:xfrm>
            <a:off x="1076278" y="411342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51" name="Google Shape;351;p46"/>
          <p:cNvSpPr/>
          <p:nvPr/>
        </p:nvSpPr>
        <p:spPr>
          <a:xfrm>
            <a:off x="1255182" y="411342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52" name="Google Shape;352;p46"/>
          <p:cNvSpPr/>
          <p:nvPr/>
        </p:nvSpPr>
        <p:spPr>
          <a:xfrm>
            <a:off x="1424147" y="411342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sz="1800">
              <a:solidFill>
                <a:schemeClr val="accent3"/>
              </a:solidFill>
              <a:latin typeface="Trebuchet MS"/>
              <a:ea typeface="Trebuchet MS"/>
              <a:cs typeface="Trebuchet MS"/>
              <a:sym typeface="Trebuchet MS"/>
            </a:endParaRPr>
          </a:p>
        </p:txBody>
      </p:sp>
      <p:sp>
        <p:nvSpPr>
          <p:cNvPr id="353" name="Google Shape;353;p46"/>
          <p:cNvSpPr/>
          <p:nvPr/>
        </p:nvSpPr>
        <p:spPr>
          <a:xfrm>
            <a:off x="1603051" y="411342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a:p>
        </p:txBody>
      </p:sp>
      <p:sp>
        <p:nvSpPr>
          <p:cNvPr id="354" name="Google Shape;354;p46"/>
          <p:cNvSpPr/>
          <p:nvPr/>
        </p:nvSpPr>
        <p:spPr>
          <a:xfrm>
            <a:off x="1882699" y="41146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55" name="Google Shape;355;p46"/>
          <p:cNvSpPr/>
          <p:nvPr/>
        </p:nvSpPr>
        <p:spPr>
          <a:xfrm>
            <a:off x="2061603" y="411462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56" name="Google Shape;356;p46"/>
          <p:cNvSpPr/>
          <p:nvPr/>
        </p:nvSpPr>
        <p:spPr>
          <a:xfrm>
            <a:off x="2230568" y="411462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sz="1800">
              <a:solidFill>
                <a:schemeClr val="accent3"/>
              </a:solidFill>
              <a:latin typeface="Trebuchet MS"/>
              <a:ea typeface="Trebuchet MS"/>
              <a:cs typeface="Trebuchet MS"/>
              <a:sym typeface="Trebuchet MS"/>
            </a:endParaRPr>
          </a:p>
        </p:txBody>
      </p:sp>
      <p:sp>
        <p:nvSpPr>
          <p:cNvPr id="357" name="Google Shape;357;p46"/>
          <p:cNvSpPr/>
          <p:nvPr/>
        </p:nvSpPr>
        <p:spPr>
          <a:xfrm>
            <a:off x="2409472" y="411462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a:p>
        </p:txBody>
      </p:sp>
      <p:sp>
        <p:nvSpPr>
          <p:cNvPr id="358" name="Google Shape;358;p46"/>
          <p:cNvSpPr/>
          <p:nvPr/>
        </p:nvSpPr>
        <p:spPr>
          <a:xfrm>
            <a:off x="6204436"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a:p>
        </p:txBody>
      </p:sp>
      <p:sp>
        <p:nvSpPr>
          <p:cNvPr id="359" name="Google Shape;359;p46"/>
          <p:cNvSpPr/>
          <p:nvPr/>
        </p:nvSpPr>
        <p:spPr>
          <a:xfrm>
            <a:off x="6383288"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a:p>
        </p:txBody>
      </p:sp>
      <p:sp>
        <p:nvSpPr>
          <p:cNvPr id="360" name="Google Shape;360;p46"/>
          <p:cNvSpPr/>
          <p:nvPr/>
        </p:nvSpPr>
        <p:spPr>
          <a:xfrm>
            <a:off x="6552264" y="367989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61" name="Google Shape;361;p46"/>
          <p:cNvSpPr/>
          <p:nvPr/>
        </p:nvSpPr>
        <p:spPr>
          <a:xfrm>
            <a:off x="6730767"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62" name="Google Shape;362;p46"/>
          <p:cNvSpPr/>
          <p:nvPr/>
        </p:nvSpPr>
        <p:spPr>
          <a:xfrm>
            <a:off x="7016093" y="368681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sz="1800">
              <a:solidFill>
                <a:schemeClr val="accent3"/>
              </a:solidFill>
              <a:latin typeface="Trebuchet MS"/>
              <a:ea typeface="Trebuchet MS"/>
              <a:cs typeface="Trebuchet MS"/>
              <a:sym typeface="Trebuchet MS"/>
            </a:endParaRPr>
          </a:p>
        </p:txBody>
      </p:sp>
      <p:sp>
        <p:nvSpPr>
          <p:cNvPr id="363" name="Google Shape;363;p46"/>
          <p:cNvSpPr/>
          <p:nvPr/>
        </p:nvSpPr>
        <p:spPr>
          <a:xfrm>
            <a:off x="7194997" y="368681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a:p>
        </p:txBody>
      </p:sp>
      <p:sp>
        <p:nvSpPr>
          <p:cNvPr id="364" name="Google Shape;364;p46"/>
          <p:cNvSpPr/>
          <p:nvPr/>
        </p:nvSpPr>
        <p:spPr>
          <a:xfrm>
            <a:off x="7363921" y="368795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65" name="Google Shape;365;p46"/>
          <p:cNvSpPr/>
          <p:nvPr/>
        </p:nvSpPr>
        <p:spPr>
          <a:xfrm>
            <a:off x="7542424" y="368681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sz="1800">
              <a:solidFill>
                <a:schemeClr val="accent3"/>
              </a:solidFill>
              <a:latin typeface="Trebuchet MS"/>
              <a:ea typeface="Trebuchet MS"/>
              <a:cs typeface="Trebuchet MS"/>
              <a:sym typeface="Trebuchet MS"/>
            </a:endParaRPr>
          </a:p>
        </p:txBody>
      </p:sp>
      <p:sp>
        <p:nvSpPr>
          <p:cNvPr id="366" name="Google Shape;366;p46"/>
          <p:cNvSpPr/>
          <p:nvPr/>
        </p:nvSpPr>
        <p:spPr>
          <a:xfrm>
            <a:off x="7840440"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sz="1800">
              <a:solidFill>
                <a:schemeClr val="accent3"/>
              </a:solidFill>
              <a:latin typeface="Trebuchet MS"/>
              <a:ea typeface="Trebuchet MS"/>
              <a:cs typeface="Trebuchet MS"/>
              <a:sym typeface="Trebuchet MS"/>
            </a:endParaRPr>
          </a:p>
        </p:txBody>
      </p:sp>
      <p:sp>
        <p:nvSpPr>
          <p:cNvPr id="367" name="Google Shape;367;p46"/>
          <p:cNvSpPr/>
          <p:nvPr/>
        </p:nvSpPr>
        <p:spPr>
          <a:xfrm>
            <a:off x="8019344"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4</a:t>
            </a:r>
            <a:endParaRPr/>
          </a:p>
        </p:txBody>
      </p:sp>
      <p:sp>
        <p:nvSpPr>
          <p:cNvPr id="368" name="Google Shape;368;p46"/>
          <p:cNvSpPr/>
          <p:nvPr/>
        </p:nvSpPr>
        <p:spPr>
          <a:xfrm>
            <a:off x="8188268" y="367989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sz="1800">
              <a:solidFill>
                <a:schemeClr val="accent3"/>
              </a:solidFill>
              <a:latin typeface="Trebuchet MS"/>
              <a:ea typeface="Trebuchet MS"/>
              <a:cs typeface="Trebuchet MS"/>
              <a:sym typeface="Trebuchet MS"/>
            </a:endParaRPr>
          </a:p>
        </p:txBody>
      </p:sp>
      <p:sp>
        <p:nvSpPr>
          <p:cNvPr id="369" name="Google Shape;369;p46"/>
          <p:cNvSpPr/>
          <p:nvPr/>
        </p:nvSpPr>
        <p:spPr>
          <a:xfrm>
            <a:off x="8366771" y="36787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70" name="Google Shape;370;p46"/>
          <p:cNvSpPr txBox="1"/>
          <p:nvPr/>
        </p:nvSpPr>
        <p:spPr>
          <a:xfrm>
            <a:off x="6161770" y="3408867"/>
            <a:ext cx="109729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(2,a,c,1,4)</a:t>
            </a:r>
            <a:endParaRPr sz="1050">
              <a:solidFill>
                <a:srgbClr val="F1A298"/>
              </a:solidFill>
              <a:latin typeface="Trebuchet MS"/>
              <a:ea typeface="Trebuchet MS"/>
              <a:cs typeface="Trebuchet MS"/>
              <a:sym typeface="Trebuchet MS"/>
            </a:endParaRPr>
          </a:p>
        </p:txBody>
      </p:sp>
      <p:sp>
        <p:nvSpPr>
          <p:cNvPr id="371" name="Google Shape;371;p46"/>
          <p:cNvSpPr txBox="1"/>
          <p:nvPr/>
        </p:nvSpPr>
        <p:spPr>
          <a:xfrm>
            <a:off x="6944421" y="3416057"/>
            <a:ext cx="927664"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(3,a,c,1,4)</a:t>
            </a:r>
            <a:endParaRPr sz="1050">
              <a:solidFill>
                <a:srgbClr val="F1A298"/>
              </a:solidFill>
              <a:latin typeface="Trebuchet MS"/>
              <a:ea typeface="Trebuchet MS"/>
              <a:cs typeface="Trebuchet MS"/>
              <a:sym typeface="Trebuchet MS"/>
            </a:endParaRPr>
          </a:p>
        </p:txBody>
      </p:sp>
      <p:sp>
        <p:nvSpPr>
          <p:cNvPr id="372" name="Google Shape;372;p46"/>
          <p:cNvSpPr txBox="1"/>
          <p:nvPr/>
        </p:nvSpPr>
        <p:spPr>
          <a:xfrm>
            <a:off x="7810670" y="3432902"/>
            <a:ext cx="10869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EB7564"/>
                </a:solidFill>
                <a:latin typeface="Trebuchet MS"/>
                <a:ea typeface="Trebuchet MS"/>
                <a:cs typeface="Trebuchet MS"/>
                <a:sym typeface="Trebuchet MS"/>
              </a:rPr>
              <a:t>(4,a,c,</a:t>
            </a:r>
            <a:r>
              <a:rPr lang="en" sz="1050" b="1">
                <a:solidFill>
                  <a:srgbClr val="EB7564"/>
                </a:solidFill>
                <a:latin typeface="Trebuchet MS"/>
                <a:ea typeface="Trebuchet MS"/>
                <a:cs typeface="Trebuchet MS"/>
                <a:sym typeface="Trebuchet MS"/>
              </a:rPr>
              <a:t>1,4)</a:t>
            </a:r>
            <a:endParaRPr sz="1050" b="1">
              <a:solidFill>
                <a:srgbClr val="EB7564"/>
              </a:solidFill>
              <a:latin typeface="Trebuchet MS"/>
              <a:ea typeface="Trebuchet MS"/>
              <a:cs typeface="Trebuchet MS"/>
              <a:sym typeface="Trebuchet MS"/>
            </a:endParaRPr>
          </a:p>
        </p:txBody>
      </p:sp>
      <p:sp>
        <p:nvSpPr>
          <p:cNvPr id="373" name="Google Shape;373;p46"/>
          <p:cNvSpPr/>
          <p:nvPr/>
        </p:nvSpPr>
        <p:spPr>
          <a:xfrm>
            <a:off x="6842037" y="201783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sz="1800">
              <a:solidFill>
                <a:schemeClr val="accent3"/>
              </a:solidFill>
              <a:latin typeface="Trebuchet MS"/>
              <a:ea typeface="Trebuchet MS"/>
              <a:cs typeface="Trebuchet MS"/>
              <a:sym typeface="Trebuchet MS"/>
            </a:endParaRPr>
          </a:p>
        </p:txBody>
      </p:sp>
      <p:sp>
        <p:nvSpPr>
          <p:cNvPr id="374" name="Google Shape;374;p46"/>
          <p:cNvSpPr/>
          <p:nvPr/>
        </p:nvSpPr>
        <p:spPr>
          <a:xfrm>
            <a:off x="7020941" y="201783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sz="1800">
              <a:solidFill>
                <a:schemeClr val="accent3"/>
              </a:solidFill>
              <a:latin typeface="Trebuchet MS"/>
              <a:ea typeface="Trebuchet MS"/>
              <a:cs typeface="Trebuchet MS"/>
              <a:sym typeface="Trebuchet MS"/>
            </a:endParaRPr>
          </a:p>
        </p:txBody>
      </p:sp>
      <p:sp>
        <p:nvSpPr>
          <p:cNvPr id="375" name="Google Shape;375;p46"/>
          <p:cNvSpPr/>
          <p:nvPr/>
        </p:nvSpPr>
        <p:spPr>
          <a:xfrm>
            <a:off x="7189906" y="201783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76" name="Google Shape;376;p46"/>
          <p:cNvSpPr/>
          <p:nvPr/>
        </p:nvSpPr>
        <p:spPr>
          <a:xfrm>
            <a:off x="7368810" y="201783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sz="1800">
              <a:solidFill>
                <a:schemeClr val="accent3"/>
              </a:solidFill>
              <a:latin typeface="Trebuchet MS"/>
              <a:ea typeface="Trebuchet MS"/>
              <a:cs typeface="Trebuchet MS"/>
              <a:sym typeface="Trebuchet MS"/>
            </a:endParaRPr>
          </a:p>
        </p:txBody>
      </p:sp>
      <p:sp>
        <p:nvSpPr>
          <p:cNvPr id="377" name="Google Shape;377;p46"/>
          <p:cNvSpPr/>
          <p:nvPr/>
        </p:nvSpPr>
        <p:spPr>
          <a:xfrm>
            <a:off x="7887455" y="2025896"/>
            <a:ext cx="182222"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a:p>
        </p:txBody>
      </p:sp>
      <p:sp>
        <p:nvSpPr>
          <p:cNvPr id="378" name="Google Shape;378;p46"/>
          <p:cNvSpPr/>
          <p:nvPr/>
        </p:nvSpPr>
        <p:spPr>
          <a:xfrm>
            <a:off x="8074642" y="202589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4</a:t>
            </a:r>
            <a:endParaRPr sz="1800">
              <a:solidFill>
                <a:schemeClr val="accent3"/>
              </a:solidFill>
              <a:latin typeface="Trebuchet MS"/>
              <a:ea typeface="Trebuchet MS"/>
              <a:cs typeface="Trebuchet MS"/>
              <a:sym typeface="Trebuchet MS"/>
            </a:endParaRPr>
          </a:p>
        </p:txBody>
      </p:sp>
      <p:sp>
        <p:nvSpPr>
          <p:cNvPr id="379" name="Google Shape;379;p46"/>
          <p:cNvSpPr/>
          <p:nvPr/>
        </p:nvSpPr>
        <p:spPr>
          <a:xfrm>
            <a:off x="8243607" y="202589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80" name="Google Shape;380;p46"/>
          <p:cNvSpPr/>
          <p:nvPr/>
        </p:nvSpPr>
        <p:spPr>
          <a:xfrm>
            <a:off x="8422511" y="202589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sz="1800">
              <a:solidFill>
                <a:schemeClr val="accent3"/>
              </a:solidFill>
              <a:latin typeface="Trebuchet MS"/>
              <a:ea typeface="Trebuchet MS"/>
              <a:cs typeface="Trebuchet MS"/>
              <a:sym typeface="Trebuchet MS"/>
            </a:endParaRPr>
          </a:p>
        </p:txBody>
      </p:sp>
      <p:sp>
        <p:nvSpPr>
          <p:cNvPr id="381" name="Google Shape;381;p46"/>
          <p:cNvSpPr txBox="1"/>
          <p:nvPr/>
        </p:nvSpPr>
        <p:spPr>
          <a:xfrm>
            <a:off x="245166" y="3888591"/>
            <a:ext cx="3512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(1,a,c,3,4)    (2,a,c,3,4)      (3,a,c,3,4)   (4,a,c,3,4)</a:t>
            </a:r>
            <a:endParaRPr sz="1050">
              <a:solidFill>
                <a:srgbClr val="F1A298"/>
              </a:solidFill>
              <a:latin typeface="Trebuchet MS"/>
              <a:ea typeface="Trebuchet MS"/>
              <a:cs typeface="Trebuchet MS"/>
              <a:sym typeface="Trebuchet MS"/>
            </a:endParaRPr>
          </a:p>
        </p:txBody>
      </p:sp>
      <p:sp>
        <p:nvSpPr>
          <p:cNvPr id="382" name="Google Shape;382;p46"/>
          <p:cNvSpPr txBox="1"/>
          <p:nvPr/>
        </p:nvSpPr>
        <p:spPr>
          <a:xfrm>
            <a:off x="4069551" y="2202764"/>
            <a:ext cx="53021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(+1)</a:t>
            </a:r>
            <a:endParaRPr sz="1050">
              <a:solidFill>
                <a:srgbClr val="00B0F0"/>
              </a:solidFill>
              <a:latin typeface="Trebuchet MS"/>
              <a:ea typeface="Trebuchet MS"/>
              <a:cs typeface="Trebuchet MS"/>
              <a:sym typeface="Trebuchet MS"/>
            </a:endParaRPr>
          </a:p>
        </p:txBody>
      </p:sp>
      <p:sp>
        <p:nvSpPr>
          <p:cNvPr id="383" name="Google Shape;383;p46"/>
          <p:cNvSpPr txBox="1"/>
          <p:nvPr/>
        </p:nvSpPr>
        <p:spPr>
          <a:xfrm>
            <a:off x="1432616" y="3222447"/>
            <a:ext cx="65461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(+1)</a:t>
            </a:r>
            <a:endParaRPr sz="1050">
              <a:solidFill>
                <a:srgbClr val="00B0F0"/>
              </a:solidFill>
              <a:latin typeface="Trebuchet MS"/>
              <a:ea typeface="Trebuchet MS"/>
              <a:cs typeface="Trebuchet MS"/>
              <a:sym typeface="Trebuchet MS"/>
            </a:endParaRPr>
          </a:p>
        </p:txBody>
      </p:sp>
      <p:sp>
        <p:nvSpPr>
          <p:cNvPr id="384" name="Google Shape;384;p46"/>
          <p:cNvSpPr txBox="1"/>
          <p:nvPr/>
        </p:nvSpPr>
        <p:spPr>
          <a:xfrm>
            <a:off x="2199070" y="3210192"/>
            <a:ext cx="70292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(Return)</a:t>
            </a:r>
            <a:endParaRPr sz="1050">
              <a:solidFill>
                <a:srgbClr val="00B0F0"/>
              </a:solidFill>
              <a:latin typeface="Trebuchet MS"/>
              <a:ea typeface="Trebuchet MS"/>
              <a:cs typeface="Trebuchet MS"/>
              <a:sym typeface="Trebuchet MS"/>
            </a:endParaRPr>
          </a:p>
        </p:txBody>
      </p:sp>
      <p:sp>
        <p:nvSpPr>
          <p:cNvPr id="385" name="Google Shape;385;p46"/>
          <p:cNvSpPr txBox="1"/>
          <p:nvPr/>
        </p:nvSpPr>
        <p:spPr>
          <a:xfrm>
            <a:off x="3433518" y="3235419"/>
            <a:ext cx="80989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(Return)</a:t>
            </a:r>
            <a:endParaRPr sz="1050">
              <a:solidFill>
                <a:srgbClr val="00B0F0"/>
              </a:solidFill>
              <a:latin typeface="Trebuchet MS"/>
              <a:ea typeface="Trebuchet MS"/>
              <a:cs typeface="Trebuchet MS"/>
              <a:sym typeface="Trebuchet MS"/>
            </a:endParaRPr>
          </a:p>
        </p:txBody>
      </p:sp>
      <p:sp>
        <p:nvSpPr>
          <p:cNvPr id="386" name="Google Shape;386;p46"/>
          <p:cNvSpPr txBox="1"/>
          <p:nvPr/>
        </p:nvSpPr>
        <p:spPr>
          <a:xfrm>
            <a:off x="6258540" y="3839740"/>
            <a:ext cx="23550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(+1)               (Return)        (Return)</a:t>
            </a:r>
            <a:endParaRPr sz="1050">
              <a:solidFill>
                <a:srgbClr val="00B0F0"/>
              </a:solidFill>
              <a:latin typeface="Trebuchet MS"/>
              <a:ea typeface="Trebuchet MS"/>
              <a:cs typeface="Trebuchet MS"/>
              <a:sym typeface="Trebuchet MS"/>
            </a:endParaRPr>
          </a:p>
        </p:txBody>
      </p:sp>
      <p:sp>
        <p:nvSpPr>
          <p:cNvPr id="387" name="Google Shape;387;p46"/>
          <p:cNvSpPr txBox="1"/>
          <p:nvPr/>
        </p:nvSpPr>
        <p:spPr>
          <a:xfrm>
            <a:off x="6859525" y="2194208"/>
            <a:ext cx="199470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  (Return)               (Return)</a:t>
            </a:r>
            <a:endParaRPr sz="1050">
              <a:solidFill>
                <a:srgbClr val="00B0F0"/>
              </a:solidFill>
              <a:latin typeface="Trebuchet MS"/>
              <a:ea typeface="Trebuchet MS"/>
              <a:cs typeface="Trebuchet MS"/>
              <a:sym typeface="Trebuchet MS"/>
            </a:endParaRPr>
          </a:p>
        </p:txBody>
      </p:sp>
      <p:sp>
        <p:nvSpPr>
          <p:cNvPr id="388" name="Google Shape;388;p46"/>
          <p:cNvSpPr txBox="1"/>
          <p:nvPr/>
        </p:nvSpPr>
        <p:spPr>
          <a:xfrm>
            <a:off x="6801125" y="1767156"/>
            <a:ext cx="194528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F1A298"/>
                </a:solidFill>
                <a:latin typeface="Trebuchet MS"/>
                <a:ea typeface="Trebuchet MS"/>
                <a:cs typeface="Trebuchet MS"/>
                <a:sym typeface="Trebuchet MS"/>
              </a:rPr>
              <a:t>(3,a,c,1,4)            (4,a,c,1,4)</a:t>
            </a:r>
            <a:endParaRPr sz="1050">
              <a:solidFill>
                <a:srgbClr val="F1A298"/>
              </a:solidFill>
              <a:latin typeface="Trebuchet MS"/>
              <a:ea typeface="Trebuchet MS"/>
              <a:cs typeface="Trebuchet MS"/>
              <a:sym typeface="Trebuchet MS"/>
            </a:endParaRPr>
          </a:p>
        </p:txBody>
      </p:sp>
      <p:sp>
        <p:nvSpPr>
          <p:cNvPr id="389" name="Google Shape;389;p46"/>
          <p:cNvSpPr txBox="1"/>
          <p:nvPr/>
        </p:nvSpPr>
        <p:spPr>
          <a:xfrm>
            <a:off x="7952199" y="1273591"/>
            <a:ext cx="5650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rgbClr val="00B0F0"/>
                </a:solidFill>
                <a:latin typeface="Trebuchet MS"/>
                <a:ea typeface="Trebuchet MS"/>
                <a:cs typeface="Trebuchet MS"/>
                <a:sym typeface="Trebuchet MS"/>
              </a:rPr>
              <a:t> </a:t>
            </a:r>
            <a:r>
              <a:rPr lang="en" sz="1050">
                <a:solidFill>
                  <a:srgbClr val="00B0F0"/>
                </a:solidFill>
                <a:latin typeface="Trebuchet MS"/>
                <a:ea typeface="Trebuchet MS"/>
                <a:cs typeface="Trebuchet MS"/>
                <a:sym typeface="Trebuchet MS"/>
              </a:rPr>
              <a:t>(+1)</a:t>
            </a:r>
            <a:endParaRPr sz="1050">
              <a:solidFill>
                <a:srgbClr val="00B0F0"/>
              </a:solidFill>
              <a:latin typeface="Trebuchet MS"/>
              <a:ea typeface="Trebuchet MS"/>
              <a:cs typeface="Trebuchet MS"/>
              <a:sym typeface="Trebuchet MS"/>
            </a:endParaRPr>
          </a:p>
        </p:txBody>
      </p:sp>
      <p:sp>
        <p:nvSpPr>
          <p:cNvPr id="390" name="Google Shape;390;p46"/>
          <p:cNvSpPr txBox="1"/>
          <p:nvPr/>
        </p:nvSpPr>
        <p:spPr>
          <a:xfrm>
            <a:off x="4913161" y="2207166"/>
            <a:ext cx="78215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 (Return)</a:t>
            </a:r>
            <a:endParaRPr sz="1050">
              <a:solidFill>
                <a:srgbClr val="00B0F0"/>
              </a:solidFill>
              <a:latin typeface="Trebuchet MS"/>
              <a:ea typeface="Trebuchet MS"/>
              <a:cs typeface="Trebuchet MS"/>
              <a:sym typeface="Trebuchet MS"/>
            </a:endParaRPr>
          </a:p>
        </p:txBody>
      </p:sp>
      <p:sp>
        <p:nvSpPr>
          <p:cNvPr id="391" name="Google Shape;391;p46"/>
          <p:cNvSpPr/>
          <p:nvPr/>
        </p:nvSpPr>
        <p:spPr>
          <a:xfrm>
            <a:off x="4227933" y="308460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92" name="Google Shape;392;p46"/>
          <p:cNvSpPr/>
          <p:nvPr/>
        </p:nvSpPr>
        <p:spPr>
          <a:xfrm>
            <a:off x="4404147" y="3084603"/>
            <a:ext cx="168552" cy="179518"/>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a:p>
        </p:txBody>
      </p:sp>
      <p:sp>
        <p:nvSpPr>
          <p:cNvPr id="393" name="Google Shape;393;p46"/>
          <p:cNvSpPr/>
          <p:nvPr/>
        </p:nvSpPr>
        <p:spPr>
          <a:xfrm>
            <a:off x="4587478" y="308452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3</a:t>
            </a:r>
            <a:endParaRPr/>
          </a:p>
        </p:txBody>
      </p:sp>
      <p:sp>
        <p:nvSpPr>
          <p:cNvPr id="394" name="Google Shape;394;p46"/>
          <p:cNvSpPr/>
          <p:nvPr/>
        </p:nvSpPr>
        <p:spPr>
          <a:xfrm>
            <a:off x="4769189" y="308460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395" name="Google Shape;395;p46"/>
          <p:cNvSpPr txBox="1"/>
          <p:nvPr/>
        </p:nvSpPr>
        <p:spPr>
          <a:xfrm>
            <a:off x="4247386" y="3247483"/>
            <a:ext cx="80989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(Return)</a:t>
            </a:r>
            <a:endParaRPr sz="1050">
              <a:solidFill>
                <a:srgbClr val="00B0F0"/>
              </a:solidFill>
              <a:latin typeface="Trebuchet MS"/>
              <a:ea typeface="Trebuchet MS"/>
              <a:cs typeface="Trebuchet MS"/>
              <a:sym typeface="Trebuchet MS"/>
            </a:endParaRPr>
          </a:p>
        </p:txBody>
      </p:sp>
      <p:sp>
        <p:nvSpPr>
          <p:cNvPr id="396" name="Google Shape;396;p46"/>
          <p:cNvSpPr/>
          <p:nvPr/>
        </p:nvSpPr>
        <p:spPr>
          <a:xfrm>
            <a:off x="5046049" y="308192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397" name="Google Shape;397;p46"/>
          <p:cNvSpPr/>
          <p:nvPr/>
        </p:nvSpPr>
        <p:spPr>
          <a:xfrm>
            <a:off x="5222263" y="3081920"/>
            <a:ext cx="168552" cy="179518"/>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2</a:t>
            </a:r>
            <a:endParaRPr/>
          </a:p>
        </p:txBody>
      </p:sp>
      <p:sp>
        <p:nvSpPr>
          <p:cNvPr id="398" name="Google Shape;398;p46"/>
          <p:cNvSpPr/>
          <p:nvPr/>
        </p:nvSpPr>
        <p:spPr>
          <a:xfrm>
            <a:off x="5404066" y="308192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4</a:t>
            </a:r>
            <a:endParaRPr/>
          </a:p>
        </p:txBody>
      </p:sp>
      <p:sp>
        <p:nvSpPr>
          <p:cNvPr id="399" name="Google Shape;399;p46"/>
          <p:cNvSpPr/>
          <p:nvPr/>
        </p:nvSpPr>
        <p:spPr>
          <a:xfrm>
            <a:off x="5587305" y="308192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0</a:t>
            </a:r>
            <a:endParaRPr/>
          </a:p>
        </p:txBody>
      </p:sp>
      <p:sp>
        <p:nvSpPr>
          <p:cNvPr id="400" name="Google Shape;400;p46"/>
          <p:cNvSpPr txBox="1"/>
          <p:nvPr/>
        </p:nvSpPr>
        <p:spPr>
          <a:xfrm>
            <a:off x="5119911" y="3232269"/>
            <a:ext cx="80989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(Return)</a:t>
            </a:r>
            <a:endParaRPr sz="1050">
              <a:solidFill>
                <a:srgbClr val="00B0F0"/>
              </a:solidFill>
              <a:latin typeface="Trebuchet MS"/>
              <a:ea typeface="Trebuchet MS"/>
              <a:cs typeface="Trebuchet MS"/>
              <a:sym typeface="Trebuchet MS"/>
            </a:endParaRPr>
          </a:p>
        </p:txBody>
      </p:sp>
      <p:sp>
        <p:nvSpPr>
          <p:cNvPr id="401" name="Google Shape;401;p46"/>
          <p:cNvSpPr/>
          <p:nvPr/>
        </p:nvSpPr>
        <p:spPr>
          <a:xfrm>
            <a:off x="2676418" y="410997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402" name="Google Shape;402;p46"/>
          <p:cNvSpPr/>
          <p:nvPr/>
        </p:nvSpPr>
        <p:spPr>
          <a:xfrm>
            <a:off x="2855322" y="41099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403" name="Google Shape;403;p46"/>
          <p:cNvSpPr/>
          <p:nvPr/>
        </p:nvSpPr>
        <p:spPr>
          <a:xfrm>
            <a:off x="3024287" y="4109973"/>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1</a:t>
            </a:r>
            <a:endParaRPr/>
          </a:p>
        </p:txBody>
      </p:sp>
      <p:sp>
        <p:nvSpPr>
          <p:cNvPr id="404" name="Google Shape;404;p46"/>
          <p:cNvSpPr/>
          <p:nvPr/>
        </p:nvSpPr>
        <p:spPr>
          <a:xfrm>
            <a:off x="3203191" y="41099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accent3"/>
                </a:solidFill>
                <a:latin typeface="Trebuchet MS"/>
                <a:ea typeface="Trebuchet MS"/>
                <a:cs typeface="Trebuchet MS"/>
                <a:sym typeface="Trebuchet MS"/>
              </a:rPr>
              <a:t>4</a:t>
            </a:r>
            <a:endParaRPr/>
          </a:p>
        </p:txBody>
      </p:sp>
      <p:sp>
        <p:nvSpPr>
          <p:cNvPr id="405" name="Google Shape;405;p46"/>
          <p:cNvSpPr txBox="1"/>
          <p:nvPr/>
        </p:nvSpPr>
        <p:spPr>
          <a:xfrm>
            <a:off x="317189" y="4270182"/>
            <a:ext cx="328005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50">
                <a:solidFill>
                  <a:srgbClr val="00B0F0"/>
                </a:solidFill>
                <a:latin typeface="Trebuchet MS"/>
                <a:ea typeface="Trebuchet MS"/>
                <a:cs typeface="Trebuchet MS"/>
                <a:sym typeface="Trebuchet MS"/>
              </a:rPr>
              <a:t>(+1)              (Return)         (Return)         (Return)</a:t>
            </a:r>
            <a:endParaRPr sz="1050">
              <a:solidFill>
                <a:srgbClr val="00B0F0"/>
              </a:solidFill>
              <a:latin typeface="Trebuchet MS"/>
              <a:ea typeface="Trebuchet MS"/>
              <a:cs typeface="Trebuchet MS"/>
              <a:sym typeface="Trebuchet MS"/>
            </a:endParaRPr>
          </a:p>
        </p:txBody>
      </p:sp>
      <p:cxnSp>
        <p:nvCxnSpPr>
          <p:cNvPr id="406" name="Google Shape;406;p46"/>
          <p:cNvCxnSpPr>
            <a:stCxn id="288" idx="1"/>
          </p:cNvCxnSpPr>
          <p:nvPr/>
        </p:nvCxnSpPr>
        <p:spPr>
          <a:xfrm flipH="1">
            <a:off x="3009654" y="471502"/>
            <a:ext cx="1947000" cy="472200"/>
          </a:xfrm>
          <a:prstGeom prst="straightConnector1">
            <a:avLst/>
          </a:prstGeom>
          <a:noFill/>
          <a:ln w="19050" cap="rnd" cmpd="sng">
            <a:solidFill>
              <a:srgbClr val="EB7564"/>
            </a:solidFill>
            <a:prstDash val="solid"/>
            <a:round/>
            <a:headEnd type="none" w="sm" len="sm"/>
            <a:tailEnd type="triangle" w="med" len="med"/>
          </a:ln>
        </p:spPr>
      </p:cxnSp>
      <p:cxnSp>
        <p:nvCxnSpPr>
          <p:cNvPr id="407" name="Google Shape;407;p46"/>
          <p:cNvCxnSpPr>
            <a:stCxn id="288" idx="3"/>
          </p:cNvCxnSpPr>
          <p:nvPr/>
        </p:nvCxnSpPr>
        <p:spPr>
          <a:xfrm>
            <a:off x="5645767" y="471502"/>
            <a:ext cx="2106900" cy="575100"/>
          </a:xfrm>
          <a:prstGeom prst="straightConnector1">
            <a:avLst/>
          </a:prstGeom>
          <a:noFill/>
          <a:ln w="19050" cap="rnd" cmpd="sng">
            <a:solidFill>
              <a:srgbClr val="EB7564"/>
            </a:solidFill>
            <a:prstDash val="solid"/>
            <a:round/>
            <a:headEnd type="none" w="sm" len="sm"/>
            <a:tailEnd type="triangle" w="med" len="med"/>
          </a:ln>
        </p:spPr>
      </p:cxnSp>
      <p:cxnSp>
        <p:nvCxnSpPr>
          <p:cNvPr id="408" name="Google Shape;408;p46"/>
          <p:cNvCxnSpPr>
            <a:endCxn id="341" idx="0"/>
          </p:cNvCxnSpPr>
          <p:nvPr/>
        </p:nvCxnSpPr>
        <p:spPr>
          <a:xfrm flipH="1">
            <a:off x="5280639" y="592224"/>
            <a:ext cx="32700" cy="332100"/>
          </a:xfrm>
          <a:prstGeom prst="straightConnector1">
            <a:avLst/>
          </a:prstGeom>
          <a:noFill/>
          <a:ln w="19050" cap="rnd" cmpd="sng">
            <a:solidFill>
              <a:srgbClr val="EB7564"/>
            </a:solidFill>
            <a:prstDash val="solid"/>
            <a:round/>
            <a:headEnd type="none" w="sm" len="sm"/>
            <a:tailEnd type="triangle" w="med" len="med"/>
          </a:ln>
        </p:spPr>
      </p:cxnSp>
      <p:cxnSp>
        <p:nvCxnSpPr>
          <p:cNvPr id="409" name="Google Shape;409;p46"/>
          <p:cNvCxnSpPr>
            <a:endCxn id="342" idx="1"/>
          </p:cNvCxnSpPr>
          <p:nvPr/>
        </p:nvCxnSpPr>
        <p:spPr>
          <a:xfrm>
            <a:off x="5330226" y="597308"/>
            <a:ext cx="1140900" cy="434400"/>
          </a:xfrm>
          <a:prstGeom prst="straightConnector1">
            <a:avLst/>
          </a:prstGeom>
          <a:noFill/>
          <a:ln w="19050" cap="rnd" cmpd="sng">
            <a:solidFill>
              <a:srgbClr val="EB7564"/>
            </a:solidFill>
            <a:prstDash val="solid"/>
            <a:round/>
            <a:headEnd type="none" w="sm" len="sm"/>
            <a:tailEnd type="triangle" w="med" len="med"/>
          </a:ln>
        </p:spPr>
      </p:cxnSp>
      <p:cxnSp>
        <p:nvCxnSpPr>
          <p:cNvPr id="410" name="Google Shape;410;p46"/>
          <p:cNvCxnSpPr>
            <a:endCxn id="344" idx="0"/>
          </p:cNvCxnSpPr>
          <p:nvPr/>
        </p:nvCxnSpPr>
        <p:spPr>
          <a:xfrm flipH="1">
            <a:off x="1665442" y="1303111"/>
            <a:ext cx="965400" cy="529200"/>
          </a:xfrm>
          <a:prstGeom prst="straightConnector1">
            <a:avLst/>
          </a:prstGeom>
          <a:noFill/>
          <a:ln>
            <a:noFill/>
          </a:ln>
        </p:spPr>
      </p:cxnSp>
      <p:cxnSp>
        <p:nvCxnSpPr>
          <p:cNvPr id="411" name="Google Shape;411;p46"/>
          <p:cNvCxnSpPr>
            <a:endCxn id="345" idx="0"/>
          </p:cNvCxnSpPr>
          <p:nvPr/>
        </p:nvCxnSpPr>
        <p:spPr>
          <a:xfrm>
            <a:off x="2951439" y="1358970"/>
            <a:ext cx="99600" cy="470400"/>
          </a:xfrm>
          <a:prstGeom prst="straightConnector1">
            <a:avLst/>
          </a:prstGeom>
          <a:noFill/>
          <a:ln>
            <a:noFill/>
          </a:ln>
        </p:spPr>
      </p:cxnSp>
      <p:cxnSp>
        <p:nvCxnSpPr>
          <p:cNvPr id="412" name="Google Shape;412;p46"/>
          <p:cNvCxnSpPr/>
          <p:nvPr/>
        </p:nvCxnSpPr>
        <p:spPr>
          <a:xfrm>
            <a:off x="2960673" y="1344256"/>
            <a:ext cx="1314038" cy="475999"/>
          </a:xfrm>
          <a:prstGeom prst="straightConnector1">
            <a:avLst/>
          </a:prstGeom>
          <a:noFill/>
          <a:ln>
            <a:noFill/>
          </a:ln>
        </p:spPr>
      </p:cxnSp>
      <p:cxnSp>
        <p:nvCxnSpPr>
          <p:cNvPr id="413" name="Google Shape;413;p46"/>
          <p:cNvCxnSpPr>
            <a:endCxn id="347" idx="0"/>
          </p:cNvCxnSpPr>
          <p:nvPr/>
        </p:nvCxnSpPr>
        <p:spPr>
          <a:xfrm>
            <a:off x="3332388" y="1325368"/>
            <a:ext cx="1937100" cy="486300"/>
          </a:xfrm>
          <a:prstGeom prst="straightConnector1">
            <a:avLst/>
          </a:prstGeom>
          <a:noFill/>
          <a:ln>
            <a:noFill/>
          </a:ln>
        </p:spPr>
      </p:cxnSp>
      <p:cxnSp>
        <p:nvCxnSpPr>
          <p:cNvPr id="414" name="Google Shape;414;p46"/>
          <p:cNvCxnSpPr>
            <a:endCxn id="388" idx="1"/>
          </p:cNvCxnSpPr>
          <p:nvPr/>
        </p:nvCxnSpPr>
        <p:spPr>
          <a:xfrm flipH="1">
            <a:off x="6801125" y="1371214"/>
            <a:ext cx="268200" cy="522900"/>
          </a:xfrm>
          <a:prstGeom prst="straightConnector1">
            <a:avLst/>
          </a:prstGeom>
          <a:noFill/>
          <a:ln w="19050" cap="rnd" cmpd="sng">
            <a:solidFill>
              <a:srgbClr val="93DF5F"/>
            </a:solidFill>
            <a:prstDash val="solid"/>
            <a:round/>
            <a:headEnd type="none" w="sm" len="sm"/>
            <a:tailEnd type="triangle" w="med" len="med"/>
          </a:ln>
        </p:spPr>
      </p:cxnSp>
      <p:cxnSp>
        <p:nvCxnSpPr>
          <p:cNvPr id="415" name="Google Shape;415;p46"/>
          <p:cNvCxnSpPr/>
          <p:nvPr/>
        </p:nvCxnSpPr>
        <p:spPr>
          <a:xfrm>
            <a:off x="7078843" y="1383193"/>
            <a:ext cx="890312" cy="448353"/>
          </a:xfrm>
          <a:prstGeom prst="straightConnector1">
            <a:avLst/>
          </a:prstGeom>
          <a:noFill/>
          <a:ln w="19050" cap="rnd" cmpd="sng">
            <a:solidFill>
              <a:srgbClr val="93DF5F"/>
            </a:solidFill>
            <a:prstDash val="solid"/>
            <a:round/>
            <a:headEnd type="none" w="sm" len="sm"/>
            <a:tailEnd type="triangle" w="med" len="med"/>
          </a:ln>
        </p:spPr>
      </p:cxnSp>
      <p:cxnSp>
        <p:nvCxnSpPr>
          <p:cNvPr id="416" name="Google Shape;416;p46"/>
          <p:cNvCxnSpPr/>
          <p:nvPr/>
        </p:nvCxnSpPr>
        <p:spPr>
          <a:xfrm flipH="1">
            <a:off x="806588" y="2270234"/>
            <a:ext cx="710559" cy="605285"/>
          </a:xfrm>
          <a:prstGeom prst="straightConnector1">
            <a:avLst/>
          </a:prstGeom>
          <a:noFill/>
          <a:ln w="19050" cap="rnd" cmpd="sng">
            <a:solidFill>
              <a:srgbClr val="9DB7BF"/>
            </a:solidFill>
            <a:prstDash val="solid"/>
            <a:round/>
            <a:headEnd type="none" w="sm" len="sm"/>
            <a:tailEnd type="triangle" w="med" len="med"/>
          </a:ln>
        </p:spPr>
      </p:cxnSp>
      <p:cxnSp>
        <p:nvCxnSpPr>
          <p:cNvPr id="417" name="Google Shape;417;p46"/>
          <p:cNvCxnSpPr/>
          <p:nvPr/>
        </p:nvCxnSpPr>
        <p:spPr>
          <a:xfrm flipH="1">
            <a:off x="1669277" y="2276118"/>
            <a:ext cx="7218" cy="650330"/>
          </a:xfrm>
          <a:prstGeom prst="straightConnector1">
            <a:avLst/>
          </a:prstGeom>
          <a:noFill/>
          <a:ln w="19050" cap="rnd" cmpd="sng">
            <a:solidFill>
              <a:srgbClr val="9DB7BF"/>
            </a:solidFill>
            <a:prstDash val="solid"/>
            <a:round/>
            <a:headEnd type="none" w="sm" len="sm"/>
            <a:tailEnd type="triangle" w="med" len="med"/>
          </a:ln>
        </p:spPr>
      </p:cxnSp>
      <p:cxnSp>
        <p:nvCxnSpPr>
          <p:cNvPr id="418" name="Google Shape;418;p46"/>
          <p:cNvCxnSpPr/>
          <p:nvPr/>
        </p:nvCxnSpPr>
        <p:spPr>
          <a:xfrm>
            <a:off x="1834300" y="2284408"/>
            <a:ext cx="679849" cy="616585"/>
          </a:xfrm>
          <a:prstGeom prst="straightConnector1">
            <a:avLst/>
          </a:prstGeom>
          <a:noFill/>
          <a:ln w="19050" cap="rnd" cmpd="sng">
            <a:solidFill>
              <a:srgbClr val="9DB7BF"/>
            </a:solidFill>
            <a:prstDash val="solid"/>
            <a:round/>
            <a:headEnd type="none" w="sm" len="sm"/>
            <a:tailEnd type="triangle" w="med" len="med"/>
          </a:ln>
        </p:spPr>
      </p:cxnSp>
      <p:cxnSp>
        <p:nvCxnSpPr>
          <p:cNvPr id="419" name="Google Shape;419;p46"/>
          <p:cNvCxnSpPr/>
          <p:nvPr/>
        </p:nvCxnSpPr>
        <p:spPr>
          <a:xfrm>
            <a:off x="2920171" y="2263326"/>
            <a:ext cx="513347" cy="685879"/>
          </a:xfrm>
          <a:prstGeom prst="straightConnector1">
            <a:avLst/>
          </a:prstGeom>
          <a:noFill/>
          <a:ln w="19050" cap="rnd" cmpd="sng">
            <a:solidFill>
              <a:srgbClr val="9DB7BF"/>
            </a:solidFill>
            <a:prstDash val="solid"/>
            <a:round/>
            <a:headEnd type="none" w="sm" len="sm"/>
            <a:tailEnd type="triangle" w="med" len="med"/>
          </a:ln>
        </p:spPr>
      </p:cxnSp>
      <p:cxnSp>
        <p:nvCxnSpPr>
          <p:cNvPr id="420" name="Google Shape;420;p46"/>
          <p:cNvCxnSpPr>
            <a:stCxn id="311" idx="2"/>
          </p:cNvCxnSpPr>
          <p:nvPr/>
        </p:nvCxnSpPr>
        <p:spPr>
          <a:xfrm>
            <a:off x="3093363" y="2257793"/>
            <a:ext cx="1241400" cy="667800"/>
          </a:xfrm>
          <a:prstGeom prst="straightConnector1">
            <a:avLst/>
          </a:prstGeom>
          <a:noFill/>
          <a:ln w="19050" cap="rnd" cmpd="sng">
            <a:solidFill>
              <a:srgbClr val="9DB7BF"/>
            </a:solidFill>
            <a:prstDash val="solid"/>
            <a:round/>
            <a:headEnd type="none" w="sm" len="sm"/>
            <a:tailEnd type="triangle" w="med" len="med"/>
          </a:ln>
        </p:spPr>
      </p:cxnSp>
      <p:cxnSp>
        <p:nvCxnSpPr>
          <p:cNvPr id="421" name="Google Shape;421;p46"/>
          <p:cNvCxnSpPr/>
          <p:nvPr/>
        </p:nvCxnSpPr>
        <p:spPr>
          <a:xfrm>
            <a:off x="3358468" y="2272305"/>
            <a:ext cx="1761443" cy="643087"/>
          </a:xfrm>
          <a:prstGeom prst="straightConnector1">
            <a:avLst/>
          </a:prstGeom>
          <a:noFill/>
          <a:ln w="19050" cap="rnd" cmpd="sng">
            <a:solidFill>
              <a:srgbClr val="9DB7BF"/>
            </a:solidFill>
            <a:prstDash val="solid"/>
            <a:round/>
            <a:headEnd type="none" w="sm" len="sm"/>
            <a:tailEnd type="triangle" w="med" len="med"/>
          </a:ln>
        </p:spPr>
      </p:cxnSp>
      <p:cxnSp>
        <p:nvCxnSpPr>
          <p:cNvPr id="422" name="Google Shape;422;p46"/>
          <p:cNvCxnSpPr>
            <a:stCxn id="323" idx="2"/>
          </p:cNvCxnSpPr>
          <p:nvPr/>
        </p:nvCxnSpPr>
        <p:spPr>
          <a:xfrm flipH="1">
            <a:off x="640942" y="3247483"/>
            <a:ext cx="301500" cy="701100"/>
          </a:xfrm>
          <a:prstGeom prst="straightConnector1">
            <a:avLst/>
          </a:prstGeom>
          <a:noFill/>
          <a:ln w="19050" cap="rnd" cmpd="sng">
            <a:solidFill>
              <a:schemeClr val="lt2"/>
            </a:solidFill>
            <a:prstDash val="solid"/>
            <a:round/>
            <a:headEnd type="none" w="sm" len="sm"/>
            <a:tailEnd type="triangle" w="med" len="med"/>
          </a:ln>
        </p:spPr>
      </p:cxnSp>
      <p:cxnSp>
        <p:nvCxnSpPr>
          <p:cNvPr id="423" name="Google Shape;423;p46"/>
          <p:cNvCxnSpPr>
            <a:stCxn id="323" idx="2"/>
          </p:cNvCxnSpPr>
          <p:nvPr/>
        </p:nvCxnSpPr>
        <p:spPr>
          <a:xfrm>
            <a:off x="942442" y="3247483"/>
            <a:ext cx="208500" cy="720600"/>
          </a:xfrm>
          <a:prstGeom prst="straightConnector1">
            <a:avLst/>
          </a:prstGeom>
          <a:noFill/>
          <a:ln w="19050" cap="rnd" cmpd="sng">
            <a:solidFill>
              <a:schemeClr val="lt2"/>
            </a:solidFill>
            <a:prstDash val="solid"/>
            <a:round/>
            <a:headEnd type="none" w="sm" len="sm"/>
            <a:tailEnd type="triangle" w="med" len="med"/>
          </a:ln>
        </p:spPr>
      </p:cxnSp>
      <p:cxnSp>
        <p:nvCxnSpPr>
          <p:cNvPr id="424" name="Google Shape;424;p46"/>
          <p:cNvCxnSpPr/>
          <p:nvPr/>
        </p:nvCxnSpPr>
        <p:spPr>
          <a:xfrm>
            <a:off x="943442" y="3250672"/>
            <a:ext cx="984400" cy="758710"/>
          </a:xfrm>
          <a:prstGeom prst="straightConnector1">
            <a:avLst/>
          </a:prstGeom>
          <a:noFill/>
          <a:ln w="19050" cap="rnd" cmpd="sng">
            <a:solidFill>
              <a:schemeClr val="lt2"/>
            </a:solidFill>
            <a:prstDash val="solid"/>
            <a:round/>
            <a:headEnd type="none" w="sm" len="sm"/>
            <a:tailEnd type="triangle" w="med" len="med"/>
          </a:ln>
        </p:spPr>
      </p:cxnSp>
      <p:cxnSp>
        <p:nvCxnSpPr>
          <p:cNvPr id="425" name="Google Shape;425;p46"/>
          <p:cNvCxnSpPr/>
          <p:nvPr/>
        </p:nvCxnSpPr>
        <p:spPr>
          <a:xfrm>
            <a:off x="942442" y="3238613"/>
            <a:ext cx="1804088" cy="770769"/>
          </a:xfrm>
          <a:prstGeom prst="straightConnector1">
            <a:avLst/>
          </a:prstGeom>
          <a:noFill/>
          <a:ln w="19050" cap="rnd" cmpd="sng">
            <a:solidFill>
              <a:schemeClr val="lt2"/>
            </a:solidFill>
            <a:prstDash val="solid"/>
            <a:round/>
            <a:headEnd type="none" w="sm" len="sm"/>
            <a:tailEnd type="triangle" w="med" len="med"/>
          </a:ln>
        </p:spPr>
      </p:cxnSp>
      <p:cxnSp>
        <p:nvCxnSpPr>
          <p:cNvPr id="426" name="Google Shape;426;p46"/>
          <p:cNvCxnSpPr/>
          <p:nvPr/>
        </p:nvCxnSpPr>
        <p:spPr>
          <a:xfrm>
            <a:off x="5448637" y="1343693"/>
            <a:ext cx="807075" cy="2117321"/>
          </a:xfrm>
          <a:prstGeom prst="straightConnector1">
            <a:avLst/>
          </a:prstGeom>
          <a:noFill/>
          <a:ln w="19050" cap="rnd" cmpd="sng">
            <a:solidFill>
              <a:srgbClr val="93DF5F"/>
            </a:solidFill>
            <a:prstDash val="solid"/>
            <a:round/>
            <a:headEnd type="none" w="sm" len="sm"/>
            <a:tailEnd type="triangle" w="med" len="med"/>
          </a:ln>
        </p:spPr>
      </p:cxnSp>
      <p:cxnSp>
        <p:nvCxnSpPr>
          <p:cNvPr id="427" name="Google Shape;427;p46"/>
          <p:cNvCxnSpPr/>
          <p:nvPr/>
        </p:nvCxnSpPr>
        <p:spPr>
          <a:xfrm>
            <a:off x="5468219" y="1336283"/>
            <a:ext cx="1584644" cy="2239148"/>
          </a:xfrm>
          <a:prstGeom prst="straightConnector1">
            <a:avLst/>
          </a:prstGeom>
          <a:noFill/>
          <a:ln w="19050" cap="rnd" cmpd="sng">
            <a:solidFill>
              <a:srgbClr val="93DF5F"/>
            </a:solidFill>
            <a:prstDash val="solid"/>
            <a:round/>
            <a:headEnd type="none" w="sm" len="sm"/>
            <a:tailEnd type="triangle" w="med" len="med"/>
          </a:ln>
        </p:spPr>
      </p:cxnSp>
      <p:cxnSp>
        <p:nvCxnSpPr>
          <p:cNvPr id="428" name="Google Shape;428;p46"/>
          <p:cNvCxnSpPr/>
          <p:nvPr/>
        </p:nvCxnSpPr>
        <p:spPr>
          <a:xfrm>
            <a:off x="5485224" y="1333026"/>
            <a:ext cx="2434078" cy="2209988"/>
          </a:xfrm>
          <a:prstGeom prst="straightConnector1">
            <a:avLst/>
          </a:prstGeom>
          <a:noFill/>
          <a:ln w="19050" cap="rnd" cmpd="sng">
            <a:solidFill>
              <a:srgbClr val="93DF5F"/>
            </a:solidFill>
            <a:prstDash val="solid"/>
            <a:round/>
            <a:headEnd type="none" w="sm" len="sm"/>
            <a:tailEnd type="triangle" w="med" len="med"/>
          </a:ln>
        </p:spPr>
      </p:cxnSp>
      <p:cxnSp>
        <p:nvCxnSpPr>
          <p:cNvPr id="429" name="Google Shape;429;p46"/>
          <p:cNvCxnSpPr/>
          <p:nvPr/>
        </p:nvCxnSpPr>
        <p:spPr>
          <a:xfrm flipH="1">
            <a:off x="1665884" y="1260525"/>
            <a:ext cx="952486" cy="571166"/>
          </a:xfrm>
          <a:prstGeom prst="straightConnector1">
            <a:avLst/>
          </a:prstGeom>
          <a:noFill/>
          <a:ln w="19050" cap="rnd" cmpd="sng">
            <a:solidFill>
              <a:srgbClr val="93DF5F"/>
            </a:solidFill>
            <a:prstDash val="solid"/>
            <a:round/>
            <a:headEnd type="none" w="sm" len="sm"/>
            <a:tailEnd type="triangle" w="med" len="med"/>
          </a:ln>
        </p:spPr>
      </p:cxnSp>
      <p:cxnSp>
        <p:nvCxnSpPr>
          <p:cNvPr id="430" name="Google Shape;430;p46"/>
          <p:cNvCxnSpPr/>
          <p:nvPr/>
        </p:nvCxnSpPr>
        <p:spPr>
          <a:xfrm>
            <a:off x="3330645" y="1248440"/>
            <a:ext cx="1937064" cy="563205"/>
          </a:xfrm>
          <a:prstGeom prst="straightConnector1">
            <a:avLst/>
          </a:prstGeom>
          <a:noFill/>
          <a:ln w="19050" cap="rnd" cmpd="sng">
            <a:solidFill>
              <a:srgbClr val="93DF5F"/>
            </a:solidFill>
            <a:prstDash val="solid"/>
            <a:round/>
            <a:headEnd type="none" w="sm" len="sm"/>
            <a:tailEnd type="triangle" w="med" len="med"/>
          </a:ln>
        </p:spPr>
      </p:cxnSp>
      <p:cxnSp>
        <p:nvCxnSpPr>
          <p:cNvPr id="431" name="Google Shape;431;p46"/>
          <p:cNvCxnSpPr>
            <a:endCxn id="346" idx="0"/>
          </p:cNvCxnSpPr>
          <p:nvPr/>
        </p:nvCxnSpPr>
        <p:spPr>
          <a:xfrm>
            <a:off x="2988823" y="1361229"/>
            <a:ext cx="1313400" cy="458400"/>
          </a:xfrm>
          <a:prstGeom prst="straightConnector1">
            <a:avLst/>
          </a:prstGeom>
          <a:noFill/>
          <a:ln w="19050" cap="rnd" cmpd="sng">
            <a:solidFill>
              <a:srgbClr val="93DF5F"/>
            </a:solidFill>
            <a:prstDash val="solid"/>
            <a:round/>
            <a:headEnd type="none" w="sm" len="sm"/>
            <a:tailEnd type="triangle" w="med" len="med"/>
          </a:ln>
        </p:spPr>
      </p:cxnSp>
      <p:cxnSp>
        <p:nvCxnSpPr>
          <p:cNvPr id="432" name="Google Shape;432;p46"/>
          <p:cNvCxnSpPr/>
          <p:nvPr/>
        </p:nvCxnSpPr>
        <p:spPr>
          <a:xfrm>
            <a:off x="2877777" y="1377241"/>
            <a:ext cx="159859" cy="485113"/>
          </a:xfrm>
          <a:prstGeom prst="straightConnector1">
            <a:avLst/>
          </a:prstGeom>
          <a:noFill/>
          <a:ln w="19050" cap="rnd" cmpd="sng">
            <a:solidFill>
              <a:srgbClr val="93DF5F"/>
            </a:solidFill>
            <a:prstDash val="solid"/>
            <a:round/>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txBox="1">
            <a:spLocks noGrp="1"/>
          </p:cNvSpPr>
          <p:nvPr>
            <p:ph type="title"/>
          </p:nvPr>
        </p:nvSpPr>
        <p:spPr>
          <a:xfrm>
            <a:off x="118625" y="170850"/>
            <a:ext cx="5276400" cy="585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11111"/>
              <a:buFont typeface="Trebuchet MS"/>
              <a:buNone/>
            </a:pPr>
            <a:r>
              <a:rPr lang="en">
                <a:solidFill>
                  <a:srgbClr val="BFE471"/>
                </a:solidFill>
              </a:rPr>
              <a:t>Easy understanding of the above</a:t>
            </a:r>
            <a:endParaRPr>
              <a:solidFill>
                <a:srgbClr val="BFE471"/>
              </a:solidFill>
            </a:endParaRPr>
          </a:p>
        </p:txBody>
      </p:sp>
      <p:sp>
        <p:nvSpPr>
          <p:cNvPr id="438" name="Google Shape;438;p47"/>
          <p:cNvSpPr/>
          <p:nvPr/>
        </p:nvSpPr>
        <p:spPr>
          <a:xfrm>
            <a:off x="5761380" y="534904"/>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4</a:t>
            </a:r>
            <a:endParaRPr/>
          </a:p>
        </p:txBody>
      </p:sp>
      <p:sp>
        <p:nvSpPr>
          <p:cNvPr id="439" name="Google Shape;439;p47"/>
          <p:cNvSpPr/>
          <p:nvPr/>
        </p:nvSpPr>
        <p:spPr>
          <a:xfrm>
            <a:off x="3588020" y="1445758"/>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a:t>
            </a:r>
            <a:endParaRPr/>
          </a:p>
        </p:txBody>
      </p:sp>
      <p:sp>
        <p:nvSpPr>
          <p:cNvPr id="440" name="Google Shape;440;p47"/>
          <p:cNvSpPr/>
          <p:nvPr/>
        </p:nvSpPr>
        <p:spPr>
          <a:xfrm>
            <a:off x="5575859" y="1434162"/>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2</a:t>
            </a:r>
            <a:endParaRPr/>
          </a:p>
        </p:txBody>
      </p:sp>
      <p:sp>
        <p:nvSpPr>
          <p:cNvPr id="441" name="Google Shape;441;p47"/>
          <p:cNvSpPr/>
          <p:nvPr/>
        </p:nvSpPr>
        <p:spPr>
          <a:xfrm>
            <a:off x="7288696" y="1445758"/>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3</a:t>
            </a:r>
            <a:endParaRPr/>
          </a:p>
        </p:txBody>
      </p:sp>
      <p:sp>
        <p:nvSpPr>
          <p:cNvPr id="442" name="Google Shape;442;p47"/>
          <p:cNvSpPr/>
          <p:nvPr/>
        </p:nvSpPr>
        <p:spPr>
          <a:xfrm>
            <a:off x="8089624" y="1445758"/>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4</a:t>
            </a:r>
            <a:endParaRPr/>
          </a:p>
        </p:txBody>
      </p:sp>
      <p:sp>
        <p:nvSpPr>
          <p:cNvPr id="443" name="Google Shape;443;p47"/>
          <p:cNvSpPr/>
          <p:nvPr/>
        </p:nvSpPr>
        <p:spPr>
          <a:xfrm>
            <a:off x="1870618" y="2291827"/>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a:t>
            </a:r>
            <a:endParaRPr/>
          </a:p>
        </p:txBody>
      </p:sp>
      <p:sp>
        <p:nvSpPr>
          <p:cNvPr id="444" name="Google Shape;444;p47"/>
          <p:cNvSpPr/>
          <p:nvPr/>
        </p:nvSpPr>
        <p:spPr>
          <a:xfrm>
            <a:off x="2905538" y="2291827"/>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1+2</a:t>
            </a:r>
            <a:endParaRPr/>
          </a:p>
        </p:txBody>
      </p:sp>
      <p:sp>
        <p:nvSpPr>
          <p:cNvPr id="445" name="Google Shape;445;p47"/>
          <p:cNvSpPr/>
          <p:nvPr/>
        </p:nvSpPr>
        <p:spPr>
          <a:xfrm>
            <a:off x="4061792" y="2291827"/>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1+3</a:t>
            </a:r>
            <a:endParaRPr/>
          </a:p>
        </p:txBody>
      </p:sp>
      <p:sp>
        <p:nvSpPr>
          <p:cNvPr id="446" name="Google Shape;446;p47"/>
          <p:cNvSpPr/>
          <p:nvPr/>
        </p:nvSpPr>
        <p:spPr>
          <a:xfrm>
            <a:off x="4840356" y="2291827"/>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1+4</a:t>
            </a:r>
            <a:endParaRPr/>
          </a:p>
        </p:txBody>
      </p:sp>
      <p:sp>
        <p:nvSpPr>
          <p:cNvPr id="447" name="Google Shape;447;p47"/>
          <p:cNvSpPr/>
          <p:nvPr/>
        </p:nvSpPr>
        <p:spPr>
          <a:xfrm>
            <a:off x="6955772" y="2243158"/>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3+3</a:t>
            </a:r>
            <a:endParaRPr/>
          </a:p>
        </p:txBody>
      </p:sp>
      <p:sp>
        <p:nvSpPr>
          <p:cNvPr id="448" name="Google Shape;448;p47"/>
          <p:cNvSpPr/>
          <p:nvPr/>
        </p:nvSpPr>
        <p:spPr>
          <a:xfrm>
            <a:off x="7759148" y="2248382"/>
            <a:ext cx="596347"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3+4</a:t>
            </a:r>
            <a:endParaRPr/>
          </a:p>
        </p:txBody>
      </p:sp>
      <p:sp>
        <p:nvSpPr>
          <p:cNvPr id="449" name="Google Shape;449;p47"/>
          <p:cNvSpPr/>
          <p:nvPr/>
        </p:nvSpPr>
        <p:spPr>
          <a:xfrm>
            <a:off x="189598" y="3163880"/>
            <a:ext cx="94014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1+1+1</a:t>
            </a:r>
            <a:endParaRPr/>
          </a:p>
        </p:txBody>
      </p:sp>
      <p:sp>
        <p:nvSpPr>
          <p:cNvPr id="450" name="Google Shape;450;p47"/>
          <p:cNvSpPr/>
          <p:nvPr/>
        </p:nvSpPr>
        <p:spPr>
          <a:xfrm>
            <a:off x="1233214" y="3163880"/>
            <a:ext cx="94014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1+1+2</a:t>
            </a:r>
            <a:endParaRPr/>
          </a:p>
        </p:txBody>
      </p:sp>
      <p:sp>
        <p:nvSpPr>
          <p:cNvPr id="451" name="Google Shape;451;p47"/>
          <p:cNvSpPr/>
          <p:nvPr/>
        </p:nvSpPr>
        <p:spPr>
          <a:xfrm>
            <a:off x="2286761" y="3158082"/>
            <a:ext cx="94014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1+1+3</a:t>
            </a:r>
            <a:endParaRPr/>
          </a:p>
        </p:txBody>
      </p:sp>
      <p:sp>
        <p:nvSpPr>
          <p:cNvPr id="452" name="Google Shape;452;p47"/>
          <p:cNvSpPr/>
          <p:nvPr/>
        </p:nvSpPr>
        <p:spPr>
          <a:xfrm>
            <a:off x="3317115" y="3158082"/>
            <a:ext cx="94014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1+1+4</a:t>
            </a:r>
            <a:endParaRPr/>
          </a:p>
        </p:txBody>
      </p:sp>
      <p:sp>
        <p:nvSpPr>
          <p:cNvPr id="453" name="Google Shape;453;p47"/>
          <p:cNvSpPr/>
          <p:nvPr/>
        </p:nvSpPr>
        <p:spPr>
          <a:xfrm>
            <a:off x="5951529" y="3158082"/>
            <a:ext cx="58759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2+2</a:t>
            </a:r>
            <a:endParaRPr/>
          </a:p>
        </p:txBody>
      </p:sp>
      <p:sp>
        <p:nvSpPr>
          <p:cNvPr id="454" name="Google Shape;454;p47"/>
          <p:cNvSpPr/>
          <p:nvPr/>
        </p:nvSpPr>
        <p:spPr>
          <a:xfrm>
            <a:off x="6639024" y="3158082"/>
            <a:ext cx="58759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2+3</a:t>
            </a:r>
            <a:endParaRPr/>
          </a:p>
        </p:txBody>
      </p:sp>
      <p:sp>
        <p:nvSpPr>
          <p:cNvPr id="455" name="Google Shape;455;p47"/>
          <p:cNvSpPr/>
          <p:nvPr/>
        </p:nvSpPr>
        <p:spPr>
          <a:xfrm>
            <a:off x="7344614" y="3158082"/>
            <a:ext cx="577719"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2+4</a:t>
            </a:r>
            <a:endParaRPr/>
          </a:p>
        </p:txBody>
      </p:sp>
      <p:sp>
        <p:nvSpPr>
          <p:cNvPr id="456" name="Google Shape;456;p47"/>
          <p:cNvSpPr/>
          <p:nvPr/>
        </p:nvSpPr>
        <p:spPr>
          <a:xfrm>
            <a:off x="261719" y="4015747"/>
            <a:ext cx="103698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1+1+1+1</a:t>
            </a:r>
            <a:endParaRPr/>
          </a:p>
        </p:txBody>
      </p:sp>
      <p:sp>
        <p:nvSpPr>
          <p:cNvPr id="457" name="Google Shape;457;p47"/>
          <p:cNvSpPr/>
          <p:nvPr/>
        </p:nvSpPr>
        <p:spPr>
          <a:xfrm>
            <a:off x="1371576" y="4015747"/>
            <a:ext cx="103698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1+1+1+2</a:t>
            </a:r>
            <a:endParaRPr/>
          </a:p>
        </p:txBody>
      </p:sp>
      <p:sp>
        <p:nvSpPr>
          <p:cNvPr id="458" name="Google Shape;458;p47"/>
          <p:cNvSpPr/>
          <p:nvPr/>
        </p:nvSpPr>
        <p:spPr>
          <a:xfrm>
            <a:off x="2491398" y="4015747"/>
            <a:ext cx="103698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1+1+1+3</a:t>
            </a:r>
            <a:endParaRPr/>
          </a:p>
        </p:txBody>
      </p:sp>
      <p:sp>
        <p:nvSpPr>
          <p:cNvPr id="459" name="Google Shape;459;p47"/>
          <p:cNvSpPr/>
          <p:nvPr/>
        </p:nvSpPr>
        <p:spPr>
          <a:xfrm>
            <a:off x="3621153" y="4015747"/>
            <a:ext cx="103698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1+1+1+4</a:t>
            </a:r>
            <a:endParaRPr/>
          </a:p>
        </p:txBody>
      </p:sp>
      <p:sp>
        <p:nvSpPr>
          <p:cNvPr id="460" name="Google Shape;460;p47"/>
          <p:cNvSpPr/>
          <p:nvPr/>
        </p:nvSpPr>
        <p:spPr>
          <a:xfrm>
            <a:off x="5684768" y="4027464"/>
            <a:ext cx="93363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1+2+3</a:t>
            </a:r>
            <a:endParaRPr/>
          </a:p>
        </p:txBody>
      </p:sp>
      <p:sp>
        <p:nvSpPr>
          <p:cNvPr id="461" name="Google Shape;461;p47"/>
          <p:cNvSpPr/>
          <p:nvPr/>
        </p:nvSpPr>
        <p:spPr>
          <a:xfrm>
            <a:off x="6715122" y="4027464"/>
            <a:ext cx="933635"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accent3"/>
                </a:solidFill>
                <a:latin typeface="Trebuchet MS"/>
                <a:ea typeface="Trebuchet MS"/>
                <a:cs typeface="Trebuchet MS"/>
                <a:sym typeface="Trebuchet MS"/>
              </a:rPr>
              <a:t>1+2+4</a:t>
            </a:r>
            <a:endParaRPr/>
          </a:p>
        </p:txBody>
      </p:sp>
      <p:cxnSp>
        <p:nvCxnSpPr>
          <p:cNvPr id="462" name="Google Shape;462;p47"/>
          <p:cNvCxnSpPr>
            <a:stCxn id="438" idx="1"/>
            <a:endCxn id="439" idx="0"/>
          </p:cNvCxnSpPr>
          <p:nvPr/>
        </p:nvCxnSpPr>
        <p:spPr>
          <a:xfrm flipH="1">
            <a:off x="3823380" y="704774"/>
            <a:ext cx="1938000" cy="741000"/>
          </a:xfrm>
          <a:prstGeom prst="straightConnector1">
            <a:avLst/>
          </a:prstGeom>
          <a:noFill/>
          <a:ln w="19050" cap="rnd" cmpd="sng">
            <a:solidFill>
              <a:srgbClr val="EB7564"/>
            </a:solidFill>
            <a:prstDash val="solid"/>
            <a:round/>
            <a:headEnd type="none" w="sm" len="sm"/>
            <a:tailEnd type="triangle" w="med" len="med"/>
          </a:ln>
        </p:spPr>
      </p:cxnSp>
      <p:cxnSp>
        <p:nvCxnSpPr>
          <p:cNvPr id="463" name="Google Shape;463;p47"/>
          <p:cNvCxnSpPr>
            <a:endCxn id="442" idx="0"/>
          </p:cNvCxnSpPr>
          <p:nvPr/>
        </p:nvCxnSpPr>
        <p:spPr>
          <a:xfrm>
            <a:off x="6231750" y="709258"/>
            <a:ext cx="2093100" cy="736500"/>
          </a:xfrm>
          <a:prstGeom prst="straightConnector1">
            <a:avLst/>
          </a:prstGeom>
          <a:noFill/>
          <a:ln w="19050" cap="rnd" cmpd="sng">
            <a:solidFill>
              <a:srgbClr val="EB7564"/>
            </a:solidFill>
            <a:prstDash val="solid"/>
            <a:round/>
            <a:headEnd type="none" w="sm" len="sm"/>
            <a:tailEnd type="triangle" w="med" len="med"/>
          </a:ln>
        </p:spPr>
      </p:cxnSp>
      <p:cxnSp>
        <p:nvCxnSpPr>
          <p:cNvPr id="464" name="Google Shape;464;p47"/>
          <p:cNvCxnSpPr>
            <a:endCxn id="441" idx="0"/>
          </p:cNvCxnSpPr>
          <p:nvPr/>
        </p:nvCxnSpPr>
        <p:spPr>
          <a:xfrm>
            <a:off x="6043122" y="894058"/>
            <a:ext cx="1480800" cy="551700"/>
          </a:xfrm>
          <a:prstGeom prst="straightConnector1">
            <a:avLst/>
          </a:prstGeom>
          <a:noFill/>
          <a:ln w="19050" cap="rnd" cmpd="sng">
            <a:solidFill>
              <a:srgbClr val="EB7564"/>
            </a:solidFill>
            <a:prstDash val="solid"/>
            <a:round/>
            <a:headEnd type="none" w="sm" len="sm"/>
            <a:tailEnd type="triangle" w="med" len="med"/>
          </a:ln>
        </p:spPr>
      </p:cxnSp>
      <p:cxnSp>
        <p:nvCxnSpPr>
          <p:cNvPr id="465" name="Google Shape;465;p47"/>
          <p:cNvCxnSpPr>
            <a:endCxn id="440" idx="0"/>
          </p:cNvCxnSpPr>
          <p:nvPr/>
        </p:nvCxnSpPr>
        <p:spPr>
          <a:xfrm flipH="1">
            <a:off x="5811085" y="892962"/>
            <a:ext cx="205500" cy="541200"/>
          </a:xfrm>
          <a:prstGeom prst="straightConnector1">
            <a:avLst/>
          </a:prstGeom>
          <a:noFill/>
          <a:ln w="19050" cap="rnd" cmpd="sng">
            <a:solidFill>
              <a:srgbClr val="EB7564"/>
            </a:solidFill>
            <a:prstDash val="solid"/>
            <a:round/>
            <a:headEnd type="none" w="sm" len="sm"/>
            <a:tailEnd type="triangle" w="med" len="med"/>
          </a:ln>
        </p:spPr>
      </p:cxnSp>
      <p:cxnSp>
        <p:nvCxnSpPr>
          <p:cNvPr id="466" name="Google Shape;466;p47"/>
          <p:cNvCxnSpPr/>
          <p:nvPr/>
        </p:nvCxnSpPr>
        <p:spPr>
          <a:xfrm flipH="1">
            <a:off x="2168791" y="1738576"/>
            <a:ext cx="1395827" cy="553251"/>
          </a:xfrm>
          <a:prstGeom prst="straightConnector1">
            <a:avLst/>
          </a:prstGeom>
          <a:noFill/>
          <a:ln w="19050" cap="rnd" cmpd="sng">
            <a:solidFill>
              <a:srgbClr val="BFE471"/>
            </a:solidFill>
            <a:prstDash val="solid"/>
            <a:round/>
            <a:headEnd type="none" w="sm" len="sm"/>
            <a:tailEnd type="triangle" w="med" len="med"/>
          </a:ln>
        </p:spPr>
      </p:cxnSp>
      <p:cxnSp>
        <p:nvCxnSpPr>
          <p:cNvPr id="467" name="Google Shape;467;p47"/>
          <p:cNvCxnSpPr>
            <a:endCxn id="446" idx="0"/>
          </p:cNvCxnSpPr>
          <p:nvPr/>
        </p:nvCxnSpPr>
        <p:spPr>
          <a:xfrm>
            <a:off x="4081629" y="1764427"/>
            <a:ext cx="1056900" cy="527400"/>
          </a:xfrm>
          <a:prstGeom prst="straightConnector1">
            <a:avLst/>
          </a:prstGeom>
          <a:noFill/>
          <a:ln w="19050" cap="rnd" cmpd="sng">
            <a:solidFill>
              <a:srgbClr val="BFE471"/>
            </a:solidFill>
            <a:prstDash val="solid"/>
            <a:round/>
            <a:headEnd type="none" w="sm" len="sm"/>
            <a:tailEnd type="triangle" w="med" len="med"/>
          </a:ln>
        </p:spPr>
      </p:cxnSp>
      <p:cxnSp>
        <p:nvCxnSpPr>
          <p:cNvPr id="468" name="Google Shape;468;p47"/>
          <p:cNvCxnSpPr>
            <a:endCxn id="445" idx="0"/>
          </p:cNvCxnSpPr>
          <p:nvPr/>
        </p:nvCxnSpPr>
        <p:spPr>
          <a:xfrm>
            <a:off x="3816066" y="1784527"/>
            <a:ext cx="543900" cy="507300"/>
          </a:xfrm>
          <a:prstGeom prst="straightConnector1">
            <a:avLst/>
          </a:prstGeom>
          <a:noFill/>
          <a:ln w="19050" cap="rnd" cmpd="sng">
            <a:solidFill>
              <a:srgbClr val="BFE471"/>
            </a:solidFill>
            <a:prstDash val="solid"/>
            <a:round/>
            <a:headEnd type="none" w="sm" len="sm"/>
            <a:tailEnd type="triangle" w="med" len="med"/>
          </a:ln>
        </p:spPr>
      </p:cxnSp>
      <p:cxnSp>
        <p:nvCxnSpPr>
          <p:cNvPr id="469" name="Google Shape;469;p47"/>
          <p:cNvCxnSpPr/>
          <p:nvPr/>
        </p:nvCxnSpPr>
        <p:spPr>
          <a:xfrm flipH="1">
            <a:off x="3203711" y="1804667"/>
            <a:ext cx="606708" cy="487160"/>
          </a:xfrm>
          <a:prstGeom prst="straightConnector1">
            <a:avLst/>
          </a:prstGeom>
          <a:noFill/>
          <a:ln w="19050" cap="rnd" cmpd="sng">
            <a:solidFill>
              <a:srgbClr val="BFE471"/>
            </a:solidFill>
            <a:prstDash val="solid"/>
            <a:round/>
            <a:headEnd type="none" w="sm" len="sm"/>
            <a:tailEnd type="triangle" w="med" len="med"/>
          </a:ln>
        </p:spPr>
      </p:cxnSp>
      <p:cxnSp>
        <p:nvCxnSpPr>
          <p:cNvPr id="470" name="Google Shape;470;p47"/>
          <p:cNvCxnSpPr>
            <a:endCxn id="447" idx="0"/>
          </p:cNvCxnSpPr>
          <p:nvPr/>
        </p:nvCxnSpPr>
        <p:spPr>
          <a:xfrm flipH="1">
            <a:off x="7253945" y="1800058"/>
            <a:ext cx="270000" cy="443100"/>
          </a:xfrm>
          <a:prstGeom prst="straightConnector1">
            <a:avLst/>
          </a:prstGeom>
          <a:noFill/>
          <a:ln w="19050" cap="rnd" cmpd="sng">
            <a:solidFill>
              <a:srgbClr val="BFE471"/>
            </a:solidFill>
            <a:prstDash val="solid"/>
            <a:round/>
            <a:headEnd type="none" w="sm" len="sm"/>
            <a:tailEnd type="triangle" w="med" len="med"/>
          </a:ln>
        </p:spPr>
      </p:cxnSp>
      <p:cxnSp>
        <p:nvCxnSpPr>
          <p:cNvPr id="471" name="Google Shape;471;p47"/>
          <p:cNvCxnSpPr>
            <a:endCxn id="448" idx="0"/>
          </p:cNvCxnSpPr>
          <p:nvPr/>
        </p:nvCxnSpPr>
        <p:spPr>
          <a:xfrm>
            <a:off x="7523921" y="1814582"/>
            <a:ext cx="533400" cy="433800"/>
          </a:xfrm>
          <a:prstGeom prst="straightConnector1">
            <a:avLst/>
          </a:prstGeom>
          <a:noFill/>
          <a:ln w="19050" cap="rnd" cmpd="sng">
            <a:solidFill>
              <a:srgbClr val="BFE471"/>
            </a:solidFill>
            <a:prstDash val="solid"/>
            <a:round/>
            <a:headEnd type="none" w="sm" len="sm"/>
            <a:tailEnd type="triangle" w="med" len="med"/>
          </a:ln>
        </p:spPr>
      </p:cxnSp>
      <p:cxnSp>
        <p:nvCxnSpPr>
          <p:cNvPr id="472" name="Google Shape;472;p47"/>
          <p:cNvCxnSpPr/>
          <p:nvPr/>
        </p:nvCxnSpPr>
        <p:spPr>
          <a:xfrm>
            <a:off x="5784046" y="1787847"/>
            <a:ext cx="321064" cy="1370235"/>
          </a:xfrm>
          <a:prstGeom prst="straightConnector1">
            <a:avLst/>
          </a:prstGeom>
          <a:noFill/>
          <a:ln w="19050" cap="rnd" cmpd="sng">
            <a:solidFill>
              <a:srgbClr val="BFE471"/>
            </a:solidFill>
            <a:prstDash val="solid"/>
            <a:round/>
            <a:headEnd type="none" w="sm" len="sm"/>
            <a:tailEnd type="triangle" w="med" len="med"/>
          </a:ln>
        </p:spPr>
      </p:cxnSp>
      <p:cxnSp>
        <p:nvCxnSpPr>
          <p:cNvPr id="473" name="Google Shape;473;p47"/>
          <p:cNvCxnSpPr/>
          <p:nvPr/>
        </p:nvCxnSpPr>
        <p:spPr>
          <a:xfrm>
            <a:off x="5784046" y="1787847"/>
            <a:ext cx="927349" cy="1385626"/>
          </a:xfrm>
          <a:prstGeom prst="straightConnector1">
            <a:avLst/>
          </a:prstGeom>
          <a:noFill/>
          <a:ln w="19050" cap="rnd" cmpd="sng">
            <a:solidFill>
              <a:srgbClr val="BFE471"/>
            </a:solidFill>
            <a:prstDash val="solid"/>
            <a:round/>
            <a:headEnd type="none" w="sm" len="sm"/>
            <a:tailEnd type="triangle" w="med" len="med"/>
          </a:ln>
        </p:spPr>
      </p:cxnSp>
      <p:cxnSp>
        <p:nvCxnSpPr>
          <p:cNvPr id="474" name="Google Shape;474;p47"/>
          <p:cNvCxnSpPr/>
          <p:nvPr/>
        </p:nvCxnSpPr>
        <p:spPr>
          <a:xfrm>
            <a:off x="5796316" y="1773540"/>
            <a:ext cx="1579237" cy="1342949"/>
          </a:xfrm>
          <a:prstGeom prst="straightConnector1">
            <a:avLst/>
          </a:prstGeom>
          <a:noFill/>
          <a:ln w="19050" cap="rnd" cmpd="sng">
            <a:solidFill>
              <a:srgbClr val="BFE471"/>
            </a:solidFill>
            <a:prstDash val="solid"/>
            <a:round/>
            <a:headEnd type="none" w="sm" len="sm"/>
            <a:tailEnd type="triangle" w="med" len="med"/>
          </a:ln>
        </p:spPr>
      </p:cxnSp>
      <p:cxnSp>
        <p:nvCxnSpPr>
          <p:cNvPr id="475" name="Google Shape;475;p47"/>
          <p:cNvCxnSpPr/>
          <p:nvPr/>
        </p:nvCxnSpPr>
        <p:spPr>
          <a:xfrm flipH="1">
            <a:off x="474791" y="2581019"/>
            <a:ext cx="1395827" cy="553251"/>
          </a:xfrm>
          <a:prstGeom prst="straightConnector1">
            <a:avLst/>
          </a:prstGeom>
          <a:noFill/>
          <a:ln w="19050" cap="rnd" cmpd="sng">
            <a:solidFill>
              <a:schemeClr val="accent4"/>
            </a:solidFill>
            <a:prstDash val="solid"/>
            <a:round/>
            <a:headEnd type="none" w="sm" len="sm"/>
            <a:tailEnd type="triangle" w="med" len="med"/>
          </a:ln>
        </p:spPr>
      </p:cxnSp>
      <p:cxnSp>
        <p:nvCxnSpPr>
          <p:cNvPr id="476" name="Google Shape;476;p47"/>
          <p:cNvCxnSpPr/>
          <p:nvPr/>
        </p:nvCxnSpPr>
        <p:spPr>
          <a:xfrm flipH="1">
            <a:off x="1739345" y="2662799"/>
            <a:ext cx="330146" cy="504582"/>
          </a:xfrm>
          <a:prstGeom prst="straightConnector1">
            <a:avLst/>
          </a:prstGeom>
          <a:noFill/>
          <a:ln w="19050" cap="rnd" cmpd="sng">
            <a:solidFill>
              <a:schemeClr val="accent4"/>
            </a:solidFill>
            <a:prstDash val="solid"/>
            <a:round/>
            <a:headEnd type="none" w="sm" len="sm"/>
            <a:tailEnd type="triangle" w="med" len="med"/>
          </a:ln>
        </p:spPr>
      </p:cxnSp>
      <p:cxnSp>
        <p:nvCxnSpPr>
          <p:cNvPr id="477" name="Google Shape;477;p47"/>
          <p:cNvCxnSpPr>
            <a:endCxn id="451" idx="0"/>
          </p:cNvCxnSpPr>
          <p:nvPr/>
        </p:nvCxnSpPr>
        <p:spPr>
          <a:xfrm>
            <a:off x="2281332" y="2670282"/>
            <a:ext cx="475500" cy="487800"/>
          </a:xfrm>
          <a:prstGeom prst="straightConnector1">
            <a:avLst/>
          </a:prstGeom>
          <a:noFill/>
          <a:ln w="19050" cap="rnd" cmpd="sng">
            <a:solidFill>
              <a:schemeClr val="accent4"/>
            </a:solidFill>
            <a:prstDash val="solid"/>
            <a:round/>
            <a:headEnd type="none" w="sm" len="sm"/>
            <a:tailEnd type="triangle" w="med" len="med"/>
          </a:ln>
        </p:spPr>
      </p:cxnSp>
      <p:cxnSp>
        <p:nvCxnSpPr>
          <p:cNvPr id="478" name="Google Shape;478;p47"/>
          <p:cNvCxnSpPr>
            <a:endCxn id="452" idx="0"/>
          </p:cNvCxnSpPr>
          <p:nvPr/>
        </p:nvCxnSpPr>
        <p:spPr>
          <a:xfrm>
            <a:off x="2486386" y="2571882"/>
            <a:ext cx="1300800" cy="586200"/>
          </a:xfrm>
          <a:prstGeom prst="straightConnector1">
            <a:avLst/>
          </a:prstGeom>
          <a:noFill/>
          <a:ln w="19050" cap="rnd" cmpd="sng">
            <a:solidFill>
              <a:schemeClr val="accent4"/>
            </a:solidFill>
            <a:prstDash val="solid"/>
            <a:round/>
            <a:headEnd type="none" w="sm" len="sm"/>
            <a:tailEnd type="triangle" w="med" len="med"/>
          </a:ln>
        </p:spPr>
      </p:cxnSp>
      <p:cxnSp>
        <p:nvCxnSpPr>
          <p:cNvPr id="479" name="Google Shape;479;p47"/>
          <p:cNvCxnSpPr/>
          <p:nvPr/>
        </p:nvCxnSpPr>
        <p:spPr>
          <a:xfrm flipH="1">
            <a:off x="351148" y="3497822"/>
            <a:ext cx="274397" cy="457952"/>
          </a:xfrm>
          <a:prstGeom prst="straightConnector1">
            <a:avLst/>
          </a:prstGeom>
          <a:noFill/>
          <a:ln w="19050" cap="rnd" cmpd="sng">
            <a:solidFill>
              <a:schemeClr val="lt2"/>
            </a:solidFill>
            <a:prstDash val="solid"/>
            <a:round/>
            <a:headEnd type="none" w="sm" len="sm"/>
            <a:tailEnd type="triangle" w="med" len="med"/>
          </a:ln>
        </p:spPr>
      </p:cxnSp>
      <p:cxnSp>
        <p:nvCxnSpPr>
          <p:cNvPr id="480" name="Google Shape;480;p47"/>
          <p:cNvCxnSpPr/>
          <p:nvPr/>
        </p:nvCxnSpPr>
        <p:spPr>
          <a:xfrm>
            <a:off x="716624" y="3497822"/>
            <a:ext cx="684799" cy="517925"/>
          </a:xfrm>
          <a:prstGeom prst="straightConnector1">
            <a:avLst/>
          </a:prstGeom>
          <a:noFill/>
          <a:ln w="19050" cap="rnd" cmpd="sng">
            <a:solidFill>
              <a:schemeClr val="lt2"/>
            </a:solidFill>
            <a:prstDash val="solid"/>
            <a:round/>
            <a:headEnd type="none" w="sm" len="sm"/>
            <a:tailEnd type="triangle" w="med" len="med"/>
          </a:ln>
        </p:spPr>
      </p:cxnSp>
      <p:cxnSp>
        <p:nvCxnSpPr>
          <p:cNvPr id="481" name="Google Shape;481;p47"/>
          <p:cNvCxnSpPr/>
          <p:nvPr/>
        </p:nvCxnSpPr>
        <p:spPr>
          <a:xfrm>
            <a:off x="763382" y="3511325"/>
            <a:ext cx="1773776" cy="474273"/>
          </a:xfrm>
          <a:prstGeom prst="straightConnector1">
            <a:avLst/>
          </a:prstGeom>
          <a:noFill/>
          <a:ln w="19050" cap="rnd" cmpd="sng">
            <a:solidFill>
              <a:schemeClr val="lt2"/>
            </a:solidFill>
            <a:prstDash val="solid"/>
            <a:round/>
            <a:headEnd type="none" w="sm" len="sm"/>
            <a:tailEnd type="triangle" w="med" len="med"/>
          </a:ln>
        </p:spPr>
      </p:cxnSp>
      <p:cxnSp>
        <p:nvCxnSpPr>
          <p:cNvPr id="482" name="Google Shape;482;p47"/>
          <p:cNvCxnSpPr/>
          <p:nvPr/>
        </p:nvCxnSpPr>
        <p:spPr>
          <a:xfrm>
            <a:off x="1092928" y="3519030"/>
            <a:ext cx="2528226" cy="466568"/>
          </a:xfrm>
          <a:prstGeom prst="straightConnector1">
            <a:avLst/>
          </a:prstGeom>
          <a:noFill/>
          <a:ln w="19050" cap="rnd" cmpd="sng">
            <a:solidFill>
              <a:schemeClr val="lt2"/>
            </a:solidFill>
            <a:prstDash val="solid"/>
            <a:round/>
            <a:headEnd type="none" w="sm" len="sm"/>
            <a:tailEnd type="triangle" w="med" len="med"/>
          </a:ln>
        </p:spPr>
      </p:cxnSp>
      <p:cxnSp>
        <p:nvCxnSpPr>
          <p:cNvPr id="483" name="Google Shape;483;p47"/>
          <p:cNvCxnSpPr/>
          <p:nvPr/>
        </p:nvCxnSpPr>
        <p:spPr>
          <a:xfrm>
            <a:off x="3346588" y="2651753"/>
            <a:ext cx="2758522" cy="1333845"/>
          </a:xfrm>
          <a:prstGeom prst="straightConnector1">
            <a:avLst/>
          </a:prstGeom>
          <a:noFill/>
          <a:ln w="19050" cap="rnd" cmpd="sng">
            <a:solidFill>
              <a:schemeClr val="accent4"/>
            </a:solidFill>
            <a:prstDash val="solid"/>
            <a:round/>
            <a:headEnd type="none" w="sm" len="sm"/>
            <a:tailEnd type="triangle" w="med" len="med"/>
          </a:ln>
        </p:spPr>
      </p:cxnSp>
      <p:cxnSp>
        <p:nvCxnSpPr>
          <p:cNvPr id="484" name="Google Shape;484;p47"/>
          <p:cNvCxnSpPr/>
          <p:nvPr/>
        </p:nvCxnSpPr>
        <p:spPr>
          <a:xfrm>
            <a:off x="3353213" y="2671607"/>
            <a:ext cx="3602144" cy="1308788"/>
          </a:xfrm>
          <a:prstGeom prst="straightConnector1">
            <a:avLst/>
          </a:prstGeom>
          <a:noFill/>
          <a:ln w="19050" cap="rnd" cmpd="sng">
            <a:solidFill>
              <a:schemeClr val="accent4"/>
            </a:solidFill>
            <a:prstDash val="solid"/>
            <a:round/>
            <a:headEnd type="none" w="sm" len="sm"/>
            <a:tailEnd type="triangle" w="med" len="med"/>
          </a:ln>
        </p:spPr>
      </p:cxnSp>
      <p:pic>
        <p:nvPicPr>
          <p:cNvPr id="485" name="Google Shape;485;p47" descr="Close"/>
          <p:cNvPicPr preferRelativeResize="0"/>
          <p:nvPr/>
        </p:nvPicPr>
        <p:blipFill rotWithShape="1">
          <a:blip r:embed="rId3">
            <a:alphaModFix/>
          </a:blip>
          <a:srcRect/>
          <a:stretch/>
        </p:blipFill>
        <p:spPr>
          <a:xfrm>
            <a:off x="2836177" y="4367204"/>
            <a:ext cx="356295" cy="356295"/>
          </a:xfrm>
          <a:prstGeom prst="rect">
            <a:avLst/>
          </a:prstGeom>
          <a:noFill/>
          <a:ln>
            <a:noFill/>
          </a:ln>
        </p:spPr>
      </p:pic>
      <p:pic>
        <p:nvPicPr>
          <p:cNvPr id="486" name="Google Shape;486;p47" descr="Close"/>
          <p:cNvPicPr preferRelativeResize="0"/>
          <p:nvPr/>
        </p:nvPicPr>
        <p:blipFill rotWithShape="1">
          <a:blip r:embed="rId4">
            <a:alphaModFix/>
          </a:blip>
          <a:srcRect/>
          <a:stretch/>
        </p:blipFill>
        <p:spPr>
          <a:xfrm>
            <a:off x="3900961" y="4385636"/>
            <a:ext cx="356295" cy="356295"/>
          </a:xfrm>
          <a:prstGeom prst="rect">
            <a:avLst/>
          </a:prstGeom>
          <a:noFill/>
          <a:ln>
            <a:noFill/>
          </a:ln>
        </p:spPr>
      </p:pic>
      <p:pic>
        <p:nvPicPr>
          <p:cNvPr id="487" name="Google Shape;487;p47" descr="Close"/>
          <p:cNvPicPr preferRelativeResize="0"/>
          <p:nvPr/>
        </p:nvPicPr>
        <p:blipFill rotWithShape="1">
          <a:blip r:embed="rId4">
            <a:alphaModFix/>
          </a:blip>
          <a:srcRect/>
          <a:stretch/>
        </p:blipFill>
        <p:spPr>
          <a:xfrm>
            <a:off x="1713196" y="4347752"/>
            <a:ext cx="356295" cy="356295"/>
          </a:xfrm>
          <a:prstGeom prst="rect">
            <a:avLst/>
          </a:prstGeom>
          <a:noFill/>
          <a:ln>
            <a:noFill/>
          </a:ln>
        </p:spPr>
      </p:pic>
      <p:pic>
        <p:nvPicPr>
          <p:cNvPr id="488" name="Google Shape;488;p47" descr="Close"/>
          <p:cNvPicPr preferRelativeResize="0"/>
          <p:nvPr/>
        </p:nvPicPr>
        <p:blipFill rotWithShape="1">
          <a:blip r:embed="rId4">
            <a:alphaModFix/>
          </a:blip>
          <a:srcRect/>
          <a:stretch/>
        </p:blipFill>
        <p:spPr>
          <a:xfrm>
            <a:off x="5951529" y="4358117"/>
            <a:ext cx="356295" cy="356295"/>
          </a:xfrm>
          <a:prstGeom prst="rect">
            <a:avLst/>
          </a:prstGeom>
          <a:noFill/>
          <a:ln>
            <a:noFill/>
          </a:ln>
        </p:spPr>
      </p:pic>
      <p:pic>
        <p:nvPicPr>
          <p:cNvPr id="489" name="Google Shape;489;p47" descr="Close"/>
          <p:cNvPicPr preferRelativeResize="0"/>
          <p:nvPr/>
        </p:nvPicPr>
        <p:blipFill rotWithShape="1">
          <a:blip r:embed="rId4">
            <a:alphaModFix/>
          </a:blip>
          <a:srcRect/>
          <a:stretch/>
        </p:blipFill>
        <p:spPr>
          <a:xfrm>
            <a:off x="6993346" y="4358117"/>
            <a:ext cx="356295" cy="356295"/>
          </a:xfrm>
          <a:prstGeom prst="rect">
            <a:avLst/>
          </a:prstGeom>
          <a:noFill/>
          <a:ln>
            <a:noFill/>
          </a:ln>
        </p:spPr>
      </p:pic>
      <p:pic>
        <p:nvPicPr>
          <p:cNvPr id="490" name="Google Shape;490;p47" descr="Close"/>
          <p:cNvPicPr preferRelativeResize="0"/>
          <p:nvPr/>
        </p:nvPicPr>
        <p:blipFill rotWithShape="1">
          <a:blip r:embed="rId4">
            <a:alphaModFix/>
          </a:blip>
          <a:srcRect/>
          <a:stretch/>
        </p:blipFill>
        <p:spPr>
          <a:xfrm>
            <a:off x="6809159" y="3477603"/>
            <a:ext cx="356295" cy="356295"/>
          </a:xfrm>
          <a:prstGeom prst="rect">
            <a:avLst/>
          </a:prstGeom>
          <a:noFill/>
          <a:ln>
            <a:noFill/>
          </a:ln>
        </p:spPr>
      </p:pic>
      <p:pic>
        <p:nvPicPr>
          <p:cNvPr id="491" name="Google Shape;491;p47" descr="Close"/>
          <p:cNvPicPr preferRelativeResize="0"/>
          <p:nvPr/>
        </p:nvPicPr>
        <p:blipFill rotWithShape="1">
          <a:blip r:embed="rId4">
            <a:alphaModFix/>
          </a:blip>
          <a:srcRect/>
          <a:stretch/>
        </p:blipFill>
        <p:spPr>
          <a:xfrm>
            <a:off x="7552119" y="3469487"/>
            <a:ext cx="356295" cy="356295"/>
          </a:xfrm>
          <a:prstGeom prst="rect">
            <a:avLst/>
          </a:prstGeom>
          <a:noFill/>
          <a:ln>
            <a:noFill/>
          </a:ln>
        </p:spPr>
      </p:pic>
      <p:pic>
        <p:nvPicPr>
          <p:cNvPr id="492" name="Google Shape;492;p47" descr="Close"/>
          <p:cNvPicPr preferRelativeResize="0"/>
          <p:nvPr/>
        </p:nvPicPr>
        <p:blipFill rotWithShape="1">
          <a:blip r:embed="rId4">
            <a:alphaModFix/>
          </a:blip>
          <a:srcRect/>
          <a:stretch/>
        </p:blipFill>
        <p:spPr>
          <a:xfrm>
            <a:off x="7171493" y="2578355"/>
            <a:ext cx="356295" cy="356295"/>
          </a:xfrm>
          <a:prstGeom prst="rect">
            <a:avLst/>
          </a:prstGeom>
          <a:noFill/>
          <a:ln>
            <a:noFill/>
          </a:ln>
        </p:spPr>
      </p:pic>
      <p:pic>
        <p:nvPicPr>
          <p:cNvPr id="493" name="Google Shape;493;p47" descr="Close"/>
          <p:cNvPicPr preferRelativeResize="0"/>
          <p:nvPr/>
        </p:nvPicPr>
        <p:blipFill rotWithShape="1">
          <a:blip r:embed="rId4">
            <a:alphaModFix/>
          </a:blip>
          <a:srcRect/>
          <a:stretch/>
        </p:blipFill>
        <p:spPr>
          <a:xfrm>
            <a:off x="7922333" y="2593103"/>
            <a:ext cx="356295" cy="356295"/>
          </a:xfrm>
          <a:prstGeom prst="rect">
            <a:avLst/>
          </a:prstGeom>
          <a:noFill/>
          <a:ln>
            <a:noFill/>
          </a:ln>
        </p:spPr>
      </p:pic>
      <p:pic>
        <p:nvPicPr>
          <p:cNvPr id="494" name="Google Shape;494;p47" descr="Close"/>
          <p:cNvPicPr preferRelativeResize="0"/>
          <p:nvPr/>
        </p:nvPicPr>
        <p:blipFill rotWithShape="1">
          <a:blip r:embed="rId4">
            <a:alphaModFix/>
          </a:blip>
          <a:srcRect/>
          <a:stretch/>
        </p:blipFill>
        <p:spPr>
          <a:xfrm>
            <a:off x="4985026" y="2629741"/>
            <a:ext cx="356295" cy="356295"/>
          </a:xfrm>
          <a:prstGeom prst="rect">
            <a:avLst/>
          </a:prstGeom>
          <a:noFill/>
          <a:ln>
            <a:noFill/>
          </a:ln>
        </p:spPr>
      </p:pic>
      <p:pic>
        <p:nvPicPr>
          <p:cNvPr id="495" name="Google Shape;495;p47" descr="Close"/>
          <p:cNvPicPr preferRelativeResize="0"/>
          <p:nvPr/>
        </p:nvPicPr>
        <p:blipFill rotWithShape="1">
          <a:blip r:embed="rId4">
            <a:alphaModFix/>
          </a:blip>
          <a:srcRect/>
          <a:stretch/>
        </p:blipFill>
        <p:spPr>
          <a:xfrm>
            <a:off x="3845605" y="3503948"/>
            <a:ext cx="356295" cy="356295"/>
          </a:xfrm>
          <a:prstGeom prst="rect">
            <a:avLst/>
          </a:prstGeom>
          <a:noFill/>
          <a:ln>
            <a:noFill/>
          </a:ln>
        </p:spPr>
      </p:pic>
      <p:pic>
        <p:nvPicPr>
          <p:cNvPr id="496" name="Google Shape;496;p47" descr="Close"/>
          <p:cNvPicPr preferRelativeResize="0"/>
          <p:nvPr/>
        </p:nvPicPr>
        <p:blipFill rotWithShape="1">
          <a:blip r:embed="rId4">
            <a:alphaModFix/>
          </a:blip>
          <a:srcRect/>
          <a:stretch/>
        </p:blipFill>
        <p:spPr>
          <a:xfrm>
            <a:off x="2854476" y="3497822"/>
            <a:ext cx="356295" cy="356295"/>
          </a:xfrm>
          <a:prstGeom prst="rect">
            <a:avLst/>
          </a:prstGeom>
          <a:noFill/>
          <a:ln>
            <a:noFill/>
          </a:ln>
        </p:spPr>
      </p:pic>
      <p:pic>
        <p:nvPicPr>
          <p:cNvPr id="497" name="Google Shape;497;p47" descr="Checkmark"/>
          <p:cNvPicPr preferRelativeResize="0"/>
          <p:nvPr/>
        </p:nvPicPr>
        <p:blipFill rotWithShape="1">
          <a:blip r:embed="rId5">
            <a:alphaModFix/>
          </a:blip>
          <a:srcRect/>
          <a:stretch/>
        </p:blipFill>
        <p:spPr>
          <a:xfrm>
            <a:off x="8324850" y="1773540"/>
            <a:ext cx="324098" cy="324098"/>
          </a:xfrm>
          <a:prstGeom prst="rect">
            <a:avLst/>
          </a:prstGeom>
          <a:noFill/>
          <a:ln>
            <a:noFill/>
          </a:ln>
        </p:spPr>
      </p:pic>
      <p:pic>
        <p:nvPicPr>
          <p:cNvPr id="498" name="Google Shape;498;p47" descr="Checkmark"/>
          <p:cNvPicPr preferRelativeResize="0"/>
          <p:nvPr/>
        </p:nvPicPr>
        <p:blipFill rotWithShape="1">
          <a:blip r:embed="rId5">
            <a:alphaModFix/>
          </a:blip>
          <a:srcRect/>
          <a:stretch/>
        </p:blipFill>
        <p:spPr>
          <a:xfrm>
            <a:off x="6155621" y="3455867"/>
            <a:ext cx="324098" cy="324098"/>
          </a:xfrm>
          <a:prstGeom prst="rect">
            <a:avLst/>
          </a:prstGeom>
          <a:noFill/>
          <a:ln>
            <a:noFill/>
          </a:ln>
        </p:spPr>
      </p:pic>
      <p:pic>
        <p:nvPicPr>
          <p:cNvPr id="499" name="Google Shape;499;p47" descr="Checkmark"/>
          <p:cNvPicPr preferRelativeResize="0"/>
          <p:nvPr/>
        </p:nvPicPr>
        <p:blipFill rotWithShape="1">
          <a:blip r:embed="rId5">
            <a:alphaModFix/>
          </a:blip>
          <a:srcRect/>
          <a:stretch/>
        </p:blipFill>
        <p:spPr>
          <a:xfrm>
            <a:off x="487489" y="4379949"/>
            <a:ext cx="324098" cy="324098"/>
          </a:xfrm>
          <a:prstGeom prst="rect">
            <a:avLst/>
          </a:prstGeom>
          <a:noFill/>
          <a:ln>
            <a:noFill/>
          </a:ln>
        </p:spPr>
      </p:pic>
      <p:pic>
        <p:nvPicPr>
          <p:cNvPr id="500" name="Google Shape;500;p47" descr="Checkmark"/>
          <p:cNvPicPr preferRelativeResize="0"/>
          <p:nvPr/>
        </p:nvPicPr>
        <p:blipFill rotWithShape="1">
          <a:blip r:embed="rId5">
            <a:alphaModFix/>
          </a:blip>
          <a:srcRect/>
          <a:stretch/>
        </p:blipFill>
        <p:spPr>
          <a:xfrm>
            <a:off x="4197917" y="2629741"/>
            <a:ext cx="324098" cy="324098"/>
          </a:xfrm>
          <a:prstGeom prst="rect">
            <a:avLst/>
          </a:prstGeom>
          <a:noFill/>
          <a:ln>
            <a:noFill/>
          </a:ln>
        </p:spPr>
      </p:pic>
      <p:pic>
        <p:nvPicPr>
          <p:cNvPr id="501" name="Google Shape;501;p47" descr="Checkmark"/>
          <p:cNvPicPr preferRelativeResize="0"/>
          <p:nvPr/>
        </p:nvPicPr>
        <p:blipFill rotWithShape="1">
          <a:blip r:embed="rId5">
            <a:alphaModFix/>
          </a:blip>
          <a:srcRect/>
          <a:stretch/>
        </p:blipFill>
        <p:spPr>
          <a:xfrm>
            <a:off x="1951448" y="3380603"/>
            <a:ext cx="324098" cy="3240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8"/>
          <p:cNvSpPr txBox="1">
            <a:spLocks noGrp="1"/>
          </p:cNvSpPr>
          <p:nvPr>
            <p:ph type="title"/>
          </p:nvPr>
        </p:nvSpPr>
        <p:spPr>
          <a:xfrm>
            <a:off x="229723" y="177475"/>
            <a:ext cx="4702800" cy="5394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FE471"/>
              </a:buClr>
              <a:buSzPct val="111111"/>
              <a:buFont typeface="Trebuchet MS"/>
              <a:buNone/>
            </a:pPr>
            <a:r>
              <a:rPr lang="en">
                <a:solidFill>
                  <a:srgbClr val="BFE471"/>
                </a:solidFill>
              </a:rPr>
              <a:t>Working on an example : Part 2</a:t>
            </a:r>
            <a:endParaRPr>
              <a:solidFill>
                <a:srgbClr val="BFE471"/>
              </a:solidFill>
            </a:endParaRPr>
          </a:p>
          <a:p>
            <a:pPr marL="0" lvl="0" indent="0" algn="l" rtl="0">
              <a:spcBef>
                <a:spcPts val="0"/>
              </a:spcBef>
              <a:spcAft>
                <a:spcPts val="0"/>
              </a:spcAft>
              <a:buClr>
                <a:srgbClr val="BFE471"/>
              </a:buClr>
              <a:buSzPct val="111111"/>
              <a:buFont typeface="Trebuchet MS"/>
              <a:buNone/>
            </a:pPr>
            <a:endParaRPr>
              <a:solidFill>
                <a:srgbClr val="BFE471"/>
              </a:solidFill>
            </a:endParaRPr>
          </a:p>
        </p:txBody>
      </p:sp>
      <p:sp>
        <p:nvSpPr>
          <p:cNvPr id="507" name="Google Shape;507;p48"/>
          <p:cNvSpPr/>
          <p:nvPr/>
        </p:nvSpPr>
        <p:spPr>
          <a:xfrm>
            <a:off x="4798710" y="842268"/>
            <a:ext cx="689113" cy="239172"/>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N=5</a:t>
            </a:r>
            <a:endParaRPr/>
          </a:p>
        </p:txBody>
      </p:sp>
      <p:sp>
        <p:nvSpPr>
          <p:cNvPr id="508" name="Google Shape;508;p48"/>
          <p:cNvSpPr/>
          <p:nvPr/>
        </p:nvSpPr>
        <p:spPr>
          <a:xfrm>
            <a:off x="2007712" y="16929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sz="1800">
              <a:solidFill>
                <a:srgbClr val="F0D576"/>
              </a:solidFill>
              <a:latin typeface="Trebuchet MS"/>
              <a:ea typeface="Trebuchet MS"/>
              <a:cs typeface="Trebuchet MS"/>
              <a:sym typeface="Trebuchet MS"/>
            </a:endParaRPr>
          </a:p>
        </p:txBody>
      </p:sp>
      <p:sp>
        <p:nvSpPr>
          <p:cNvPr id="509" name="Google Shape;509;p48"/>
          <p:cNvSpPr/>
          <p:nvPr/>
        </p:nvSpPr>
        <p:spPr>
          <a:xfrm>
            <a:off x="2186616" y="16929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10" name="Google Shape;510;p48"/>
          <p:cNvSpPr/>
          <p:nvPr/>
        </p:nvSpPr>
        <p:spPr>
          <a:xfrm>
            <a:off x="2355581" y="16929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11" name="Google Shape;511;p48"/>
          <p:cNvSpPr/>
          <p:nvPr/>
        </p:nvSpPr>
        <p:spPr>
          <a:xfrm>
            <a:off x="2534485" y="169293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12" name="Google Shape;512;p48"/>
          <p:cNvSpPr/>
          <p:nvPr/>
        </p:nvSpPr>
        <p:spPr>
          <a:xfrm>
            <a:off x="2716698" y="169293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13" name="Google Shape;513;p48"/>
          <p:cNvSpPr/>
          <p:nvPr/>
        </p:nvSpPr>
        <p:spPr>
          <a:xfrm>
            <a:off x="3928503" y="1683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14" name="Google Shape;514;p48"/>
          <p:cNvSpPr/>
          <p:nvPr/>
        </p:nvSpPr>
        <p:spPr>
          <a:xfrm>
            <a:off x="4107407" y="168366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15" name="Google Shape;515;p48"/>
          <p:cNvSpPr/>
          <p:nvPr/>
        </p:nvSpPr>
        <p:spPr>
          <a:xfrm>
            <a:off x="4276372" y="1683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16" name="Google Shape;516;p48"/>
          <p:cNvSpPr/>
          <p:nvPr/>
        </p:nvSpPr>
        <p:spPr>
          <a:xfrm>
            <a:off x="4455276" y="168366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17" name="Google Shape;517;p48"/>
          <p:cNvSpPr/>
          <p:nvPr/>
        </p:nvSpPr>
        <p:spPr>
          <a:xfrm>
            <a:off x="4637489" y="168366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18" name="Google Shape;518;p48"/>
          <p:cNvSpPr/>
          <p:nvPr/>
        </p:nvSpPr>
        <p:spPr>
          <a:xfrm>
            <a:off x="5692150" y="1683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519" name="Google Shape;519;p48"/>
          <p:cNvSpPr/>
          <p:nvPr/>
        </p:nvSpPr>
        <p:spPr>
          <a:xfrm>
            <a:off x="5871054" y="168366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0" name="Google Shape;520;p48"/>
          <p:cNvSpPr/>
          <p:nvPr/>
        </p:nvSpPr>
        <p:spPr>
          <a:xfrm>
            <a:off x="6040019" y="168366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1" name="Google Shape;521;p48"/>
          <p:cNvSpPr/>
          <p:nvPr/>
        </p:nvSpPr>
        <p:spPr>
          <a:xfrm>
            <a:off x="6218923" y="168366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2" name="Google Shape;522;p48"/>
          <p:cNvSpPr/>
          <p:nvPr/>
        </p:nvSpPr>
        <p:spPr>
          <a:xfrm>
            <a:off x="6401136" y="1683664"/>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23" name="Google Shape;523;p48"/>
          <p:cNvSpPr/>
          <p:nvPr/>
        </p:nvSpPr>
        <p:spPr>
          <a:xfrm>
            <a:off x="6911347" y="168885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524" name="Google Shape;524;p48"/>
          <p:cNvSpPr/>
          <p:nvPr/>
        </p:nvSpPr>
        <p:spPr>
          <a:xfrm>
            <a:off x="7090251" y="1688856"/>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5" name="Google Shape;525;p48"/>
          <p:cNvSpPr/>
          <p:nvPr/>
        </p:nvSpPr>
        <p:spPr>
          <a:xfrm>
            <a:off x="7259216" y="168885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6" name="Google Shape;526;p48"/>
          <p:cNvSpPr/>
          <p:nvPr/>
        </p:nvSpPr>
        <p:spPr>
          <a:xfrm>
            <a:off x="7438120" y="168885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7" name="Google Shape;527;p48"/>
          <p:cNvSpPr/>
          <p:nvPr/>
        </p:nvSpPr>
        <p:spPr>
          <a:xfrm>
            <a:off x="7620333" y="1688855"/>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28" name="Google Shape;528;p48"/>
          <p:cNvSpPr/>
          <p:nvPr/>
        </p:nvSpPr>
        <p:spPr>
          <a:xfrm>
            <a:off x="7899742" y="168885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29" name="Google Shape;529;p48"/>
          <p:cNvSpPr/>
          <p:nvPr/>
        </p:nvSpPr>
        <p:spPr>
          <a:xfrm>
            <a:off x="8078646" y="1688858"/>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0</a:t>
            </a:r>
            <a:endParaRPr/>
          </a:p>
        </p:txBody>
      </p:sp>
      <p:sp>
        <p:nvSpPr>
          <p:cNvPr id="530" name="Google Shape;530;p48"/>
          <p:cNvSpPr/>
          <p:nvPr/>
        </p:nvSpPr>
        <p:spPr>
          <a:xfrm>
            <a:off x="8247611" y="168885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0</a:t>
            </a:r>
            <a:endParaRPr/>
          </a:p>
        </p:txBody>
      </p:sp>
      <p:sp>
        <p:nvSpPr>
          <p:cNvPr id="531" name="Google Shape;531;p48"/>
          <p:cNvSpPr/>
          <p:nvPr/>
        </p:nvSpPr>
        <p:spPr>
          <a:xfrm>
            <a:off x="8426515" y="168885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32" name="Google Shape;532;p48"/>
          <p:cNvSpPr/>
          <p:nvPr/>
        </p:nvSpPr>
        <p:spPr>
          <a:xfrm>
            <a:off x="8608728" y="1688857"/>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33" name="Google Shape;533;p48"/>
          <p:cNvSpPr txBox="1"/>
          <p:nvPr/>
        </p:nvSpPr>
        <p:spPr>
          <a:xfrm>
            <a:off x="1888093" y="1433533"/>
            <a:ext cx="7412592" cy="261610"/>
          </a:xfrm>
          <a:prstGeom prst="rect">
            <a:avLst/>
          </a:prstGeom>
          <a:noFill/>
          <a:ln>
            <a:noFill/>
          </a:ln>
        </p:spPr>
        <p:txBody>
          <a:bodyPr spcFirstLastPara="1" wrap="square" lIns="91425" tIns="45700" rIns="91425" bIns="45700" anchor="t" anchorCtr="0">
            <a:spAutoFit/>
          </a:bodyPr>
          <a:lstStyle/>
          <a:p>
            <a:pPr marL="146050" marR="0" lvl="0" indent="0" algn="l" rtl="0">
              <a:spcBef>
                <a:spcPts val="0"/>
              </a:spcBef>
              <a:spcAft>
                <a:spcPts val="0"/>
              </a:spcAft>
              <a:buNone/>
            </a:pPr>
            <a:r>
              <a:rPr lang="en" sz="1100">
                <a:solidFill>
                  <a:srgbClr val="F1A298"/>
                </a:solidFill>
                <a:latin typeface="Trebuchet MS"/>
                <a:ea typeface="Trebuchet MS"/>
                <a:cs typeface="Trebuchet MS"/>
                <a:sym typeface="Trebuchet MS"/>
              </a:rPr>
              <a:t>(1,a,c,0,5)                           (2,a,c,0,5)                        (3,a,c,0,5)               (4,a,c,0,5)      (5,a,c,0,5)</a:t>
            </a:r>
            <a:endParaRPr/>
          </a:p>
        </p:txBody>
      </p:sp>
      <p:sp>
        <p:nvSpPr>
          <p:cNvPr id="534" name="Google Shape;534;p48"/>
          <p:cNvSpPr/>
          <p:nvPr/>
        </p:nvSpPr>
        <p:spPr>
          <a:xfrm>
            <a:off x="367211"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35" name="Google Shape;535;p48"/>
          <p:cNvSpPr/>
          <p:nvPr/>
        </p:nvSpPr>
        <p:spPr>
          <a:xfrm>
            <a:off x="546115" y="25154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sz="1800">
              <a:solidFill>
                <a:srgbClr val="F0D576"/>
              </a:solidFill>
              <a:latin typeface="Trebuchet MS"/>
              <a:ea typeface="Trebuchet MS"/>
              <a:cs typeface="Trebuchet MS"/>
              <a:sym typeface="Trebuchet MS"/>
            </a:endParaRPr>
          </a:p>
        </p:txBody>
      </p:sp>
      <p:sp>
        <p:nvSpPr>
          <p:cNvPr id="536" name="Google Shape;536;p48"/>
          <p:cNvSpPr/>
          <p:nvPr/>
        </p:nvSpPr>
        <p:spPr>
          <a:xfrm>
            <a:off x="715080"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37" name="Google Shape;537;p48"/>
          <p:cNvSpPr/>
          <p:nvPr/>
        </p:nvSpPr>
        <p:spPr>
          <a:xfrm>
            <a:off x="893984"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38" name="Google Shape;538;p48"/>
          <p:cNvSpPr/>
          <p:nvPr/>
        </p:nvSpPr>
        <p:spPr>
          <a:xfrm>
            <a:off x="1076197"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39" name="Google Shape;539;p48"/>
          <p:cNvSpPr/>
          <p:nvPr/>
        </p:nvSpPr>
        <p:spPr>
          <a:xfrm>
            <a:off x="1436203"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40" name="Google Shape;540;p48"/>
          <p:cNvSpPr/>
          <p:nvPr/>
        </p:nvSpPr>
        <p:spPr>
          <a:xfrm>
            <a:off x="1615107" y="25154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541" name="Google Shape;541;p48"/>
          <p:cNvSpPr/>
          <p:nvPr/>
        </p:nvSpPr>
        <p:spPr>
          <a:xfrm>
            <a:off x="1784072"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42" name="Google Shape;542;p48"/>
          <p:cNvSpPr/>
          <p:nvPr/>
        </p:nvSpPr>
        <p:spPr>
          <a:xfrm>
            <a:off x="1962976"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43" name="Google Shape;543;p48"/>
          <p:cNvSpPr/>
          <p:nvPr/>
        </p:nvSpPr>
        <p:spPr>
          <a:xfrm>
            <a:off x="2145189"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44" name="Google Shape;544;p48"/>
          <p:cNvSpPr/>
          <p:nvPr/>
        </p:nvSpPr>
        <p:spPr>
          <a:xfrm>
            <a:off x="2511839" y="25228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45" name="Google Shape;545;p48"/>
          <p:cNvSpPr/>
          <p:nvPr/>
        </p:nvSpPr>
        <p:spPr>
          <a:xfrm>
            <a:off x="2690743" y="25228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546" name="Google Shape;546;p48"/>
          <p:cNvSpPr/>
          <p:nvPr/>
        </p:nvSpPr>
        <p:spPr>
          <a:xfrm>
            <a:off x="2859708" y="25228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47" name="Google Shape;547;p48"/>
          <p:cNvSpPr/>
          <p:nvPr/>
        </p:nvSpPr>
        <p:spPr>
          <a:xfrm>
            <a:off x="3038612" y="25228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48" name="Google Shape;548;p48"/>
          <p:cNvSpPr/>
          <p:nvPr/>
        </p:nvSpPr>
        <p:spPr>
          <a:xfrm>
            <a:off x="3220825" y="25228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49" name="Google Shape;549;p48"/>
          <p:cNvSpPr/>
          <p:nvPr/>
        </p:nvSpPr>
        <p:spPr>
          <a:xfrm>
            <a:off x="3572069" y="25228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50" name="Google Shape;550;p48"/>
          <p:cNvSpPr/>
          <p:nvPr/>
        </p:nvSpPr>
        <p:spPr>
          <a:xfrm>
            <a:off x="3750973" y="25228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51" name="Google Shape;551;p48"/>
          <p:cNvSpPr/>
          <p:nvPr/>
        </p:nvSpPr>
        <p:spPr>
          <a:xfrm>
            <a:off x="3919938" y="25228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52" name="Google Shape;552;p48"/>
          <p:cNvSpPr/>
          <p:nvPr/>
        </p:nvSpPr>
        <p:spPr>
          <a:xfrm>
            <a:off x="4098842" y="25228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53" name="Google Shape;553;p48"/>
          <p:cNvSpPr/>
          <p:nvPr/>
        </p:nvSpPr>
        <p:spPr>
          <a:xfrm>
            <a:off x="4281055" y="25228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54" name="Google Shape;554;p48"/>
          <p:cNvSpPr/>
          <p:nvPr/>
        </p:nvSpPr>
        <p:spPr>
          <a:xfrm>
            <a:off x="4470701"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55" name="Google Shape;555;p48"/>
          <p:cNvSpPr/>
          <p:nvPr/>
        </p:nvSpPr>
        <p:spPr>
          <a:xfrm>
            <a:off x="4649605" y="339480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556" name="Google Shape;556;p48"/>
          <p:cNvSpPr/>
          <p:nvPr/>
        </p:nvSpPr>
        <p:spPr>
          <a:xfrm>
            <a:off x="4818570"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57" name="Google Shape;557;p48"/>
          <p:cNvSpPr/>
          <p:nvPr/>
        </p:nvSpPr>
        <p:spPr>
          <a:xfrm>
            <a:off x="4997474"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58" name="Google Shape;558;p48"/>
          <p:cNvSpPr/>
          <p:nvPr/>
        </p:nvSpPr>
        <p:spPr>
          <a:xfrm>
            <a:off x="5179687"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59" name="Google Shape;559;p48"/>
          <p:cNvSpPr/>
          <p:nvPr/>
        </p:nvSpPr>
        <p:spPr>
          <a:xfrm>
            <a:off x="5520938"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60" name="Google Shape;560;p48"/>
          <p:cNvSpPr/>
          <p:nvPr/>
        </p:nvSpPr>
        <p:spPr>
          <a:xfrm>
            <a:off x="5699842" y="339480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sz="1800">
              <a:solidFill>
                <a:srgbClr val="F0D576"/>
              </a:solidFill>
              <a:latin typeface="Trebuchet MS"/>
              <a:ea typeface="Trebuchet MS"/>
              <a:cs typeface="Trebuchet MS"/>
              <a:sym typeface="Trebuchet MS"/>
            </a:endParaRPr>
          </a:p>
        </p:txBody>
      </p:sp>
      <p:sp>
        <p:nvSpPr>
          <p:cNvPr id="561" name="Google Shape;561;p48"/>
          <p:cNvSpPr/>
          <p:nvPr/>
        </p:nvSpPr>
        <p:spPr>
          <a:xfrm>
            <a:off x="5868807"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62" name="Google Shape;562;p48"/>
          <p:cNvSpPr/>
          <p:nvPr/>
        </p:nvSpPr>
        <p:spPr>
          <a:xfrm>
            <a:off x="6047711"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63" name="Google Shape;563;p48"/>
          <p:cNvSpPr/>
          <p:nvPr/>
        </p:nvSpPr>
        <p:spPr>
          <a:xfrm>
            <a:off x="6229924"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64" name="Google Shape;564;p48"/>
          <p:cNvSpPr/>
          <p:nvPr/>
        </p:nvSpPr>
        <p:spPr>
          <a:xfrm>
            <a:off x="6571174"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65" name="Google Shape;565;p48"/>
          <p:cNvSpPr/>
          <p:nvPr/>
        </p:nvSpPr>
        <p:spPr>
          <a:xfrm>
            <a:off x="6750078" y="339480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66" name="Google Shape;566;p48"/>
          <p:cNvSpPr/>
          <p:nvPr/>
        </p:nvSpPr>
        <p:spPr>
          <a:xfrm>
            <a:off x="6919043" y="339480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67" name="Google Shape;567;p48"/>
          <p:cNvSpPr/>
          <p:nvPr/>
        </p:nvSpPr>
        <p:spPr>
          <a:xfrm>
            <a:off x="7097947"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68" name="Google Shape;568;p48"/>
          <p:cNvSpPr/>
          <p:nvPr/>
        </p:nvSpPr>
        <p:spPr>
          <a:xfrm>
            <a:off x="7280160" y="339479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69" name="Google Shape;569;p48"/>
          <p:cNvSpPr/>
          <p:nvPr/>
        </p:nvSpPr>
        <p:spPr>
          <a:xfrm>
            <a:off x="5617790"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570" name="Google Shape;570;p48"/>
          <p:cNvSpPr/>
          <p:nvPr/>
        </p:nvSpPr>
        <p:spPr>
          <a:xfrm>
            <a:off x="5796694" y="25154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571" name="Google Shape;571;p48"/>
          <p:cNvSpPr/>
          <p:nvPr/>
        </p:nvSpPr>
        <p:spPr>
          <a:xfrm>
            <a:off x="5965659"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72" name="Google Shape;572;p48"/>
          <p:cNvSpPr/>
          <p:nvPr/>
        </p:nvSpPr>
        <p:spPr>
          <a:xfrm>
            <a:off x="6144563"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73" name="Google Shape;573;p48"/>
          <p:cNvSpPr/>
          <p:nvPr/>
        </p:nvSpPr>
        <p:spPr>
          <a:xfrm>
            <a:off x="6326776"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74" name="Google Shape;574;p48"/>
          <p:cNvSpPr/>
          <p:nvPr/>
        </p:nvSpPr>
        <p:spPr>
          <a:xfrm>
            <a:off x="6687907"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575" name="Google Shape;575;p48"/>
          <p:cNvSpPr/>
          <p:nvPr/>
        </p:nvSpPr>
        <p:spPr>
          <a:xfrm>
            <a:off x="6866811" y="25154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76" name="Google Shape;576;p48"/>
          <p:cNvSpPr/>
          <p:nvPr/>
        </p:nvSpPr>
        <p:spPr>
          <a:xfrm>
            <a:off x="7035776"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77" name="Google Shape;577;p48"/>
          <p:cNvSpPr/>
          <p:nvPr/>
        </p:nvSpPr>
        <p:spPr>
          <a:xfrm>
            <a:off x="7214680"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78" name="Google Shape;578;p48"/>
          <p:cNvSpPr/>
          <p:nvPr/>
        </p:nvSpPr>
        <p:spPr>
          <a:xfrm>
            <a:off x="7396893"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79" name="Google Shape;579;p48"/>
          <p:cNvSpPr/>
          <p:nvPr/>
        </p:nvSpPr>
        <p:spPr>
          <a:xfrm>
            <a:off x="7942447"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580" name="Google Shape;580;p48"/>
          <p:cNvSpPr/>
          <p:nvPr/>
        </p:nvSpPr>
        <p:spPr>
          <a:xfrm>
            <a:off x="8121351" y="251547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81" name="Google Shape;581;p48"/>
          <p:cNvSpPr/>
          <p:nvPr/>
        </p:nvSpPr>
        <p:spPr>
          <a:xfrm>
            <a:off x="8290316" y="251547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82" name="Google Shape;582;p48"/>
          <p:cNvSpPr/>
          <p:nvPr/>
        </p:nvSpPr>
        <p:spPr>
          <a:xfrm>
            <a:off x="8469220"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83" name="Google Shape;583;p48"/>
          <p:cNvSpPr/>
          <p:nvPr/>
        </p:nvSpPr>
        <p:spPr>
          <a:xfrm>
            <a:off x="8651433" y="251547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0</a:t>
            </a:r>
            <a:endParaRPr/>
          </a:p>
        </p:txBody>
      </p:sp>
      <p:sp>
        <p:nvSpPr>
          <p:cNvPr id="584" name="Google Shape;584;p48"/>
          <p:cNvSpPr/>
          <p:nvPr/>
        </p:nvSpPr>
        <p:spPr>
          <a:xfrm>
            <a:off x="235221"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85" name="Google Shape;585;p48"/>
          <p:cNvSpPr/>
          <p:nvPr/>
        </p:nvSpPr>
        <p:spPr>
          <a:xfrm>
            <a:off x="414125" y="33527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86" name="Google Shape;586;p48"/>
          <p:cNvSpPr/>
          <p:nvPr/>
        </p:nvSpPr>
        <p:spPr>
          <a:xfrm>
            <a:off x="583090"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sz="1800">
              <a:solidFill>
                <a:srgbClr val="F0D576"/>
              </a:solidFill>
              <a:latin typeface="Trebuchet MS"/>
              <a:ea typeface="Trebuchet MS"/>
              <a:cs typeface="Trebuchet MS"/>
              <a:sym typeface="Trebuchet MS"/>
            </a:endParaRPr>
          </a:p>
        </p:txBody>
      </p:sp>
      <p:sp>
        <p:nvSpPr>
          <p:cNvPr id="587" name="Google Shape;587;p48"/>
          <p:cNvSpPr/>
          <p:nvPr/>
        </p:nvSpPr>
        <p:spPr>
          <a:xfrm>
            <a:off x="761994"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88" name="Google Shape;588;p48"/>
          <p:cNvSpPr/>
          <p:nvPr/>
        </p:nvSpPr>
        <p:spPr>
          <a:xfrm>
            <a:off x="944207"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89" name="Google Shape;589;p48"/>
          <p:cNvSpPr/>
          <p:nvPr/>
        </p:nvSpPr>
        <p:spPr>
          <a:xfrm>
            <a:off x="1245703"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sz="1800">
              <a:solidFill>
                <a:srgbClr val="F0D576"/>
              </a:solidFill>
              <a:latin typeface="Trebuchet MS"/>
              <a:ea typeface="Trebuchet MS"/>
              <a:cs typeface="Trebuchet MS"/>
              <a:sym typeface="Trebuchet MS"/>
            </a:endParaRPr>
          </a:p>
        </p:txBody>
      </p:sp>
      <p:sp>
        <p:nvSpPr>
          <p:cNvPr id="590" name="Google Shape;590;p48"/>
          <p:cNvSpPr/>
          <p:nvPr/>
        </p:nvSpPr>
        <p:spPr>
          <a:xfrm>
            <a:off x="1424606" y="3352739"/>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91" name="Google Shape;591;p48"/>
          <p:cNvSpPr/>
          <p:nvPr/>
        </p:nvSpPr>
        <p:spPr>
          <a:xfrm>
            <a:off x="1593572"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592" name="Google Shape;592;p48"/>
          <p:cNvSpPr/>
          <p:nvPr/>
        </p:nvSpPr>
        <p:spPr>
          <a:xfrm>
            <a:off x="1772476"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93" name="Google Shape;593;p48"/>
          <p:cNvSpPr/>
          <p:nvPr/>
        </p:nvSpPr>
        <p:spPr>
          <a:xfrm>
            <a:off x="1954689"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94" name="Google Shape;594;p48"/>
          <p:cNvSpPr/>
          <p:nvPr/>
        </p:nvSpPr>
        <p:spPr>
          <a:xfrm>
            <a:off x="2286001"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595" name="Google Shape;595;p48"/>
          <p:cNvSpPr/>
          <p:nvPr/>
        </p:nvSpPr>
        <p:spPr>
          <a:xfrm>
            <a:off x="2464905" y="335274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2</a:t>
            </a:r>
            <a:endParaRPr/>
          </a:p>
        </p:txBody>
      </p:sp>
      <p:sp>
        <p:nvSpPr>
          <p:cNvPr id="596" name="Google Shape;596;p48"/>
          <p:cNvSpPr/>
          <p:nvPr/>
        </p:nvSpPr>
        <p:spPr>
          <a:xfrm>
            <a:off x="2633870" y="335274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597" name="Google Shape;597;p48"/>
          <p:cNvSpPr/>
          <p:nvPr/>
        </p:nvSpPr>
        <p:spPr>
          <a:xfrm>
            <a:off x="2812774"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598" name="Google Shape;598;p48"/>
          <p:cNvSpPr/>
          <p:nvPr/>
        </p:nvSpPr>
        <p:spPr>
          <a:xfrm>
            <a:off x="2994987" y="335274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599" name="Google Shape;599;p48"/>
          <p:cNvSpPr/>
          <p:nvPr/>
        </p:nvSpPr>
        <p:spPr>
          <a:xfrm>
            <a:off x="3168513" y="424255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600" name="Google Shape;600;p48"/>
          <p:cNvSpPr/>
          <p:nvPr/>
        </p:nvSpPr>
        <p:spPr>
          <a:xfrm>
            <a:off x="3347417" y="424255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sz="1800">
              <a:solidFill>
                <a:srgbClr val="F0D576"/>
              </a:solidFill>
              <a:latin typeface="Trebuchet MS"/>
              <a:ea typeface="Trebuchet MS"/>
              <a:cs typeface="Trebuchet MS"/>
              <a:sym typeface="Trebuchet MS"/>
            </a:endParaRPr>
          </a:p>
        </p:txBody>
      </p:sp>
      <p:sp>
        <p:nvSpPr>
          <p:cNvPr id="601" name="Google Shape;601;p48"/>
          <p:cNvSpPr/>
          <p:nvPr/>
        </p:nvSpPr>
        <p:spPr>
          <a:xfrm>
            <a:off x="3516382" y="424255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4</a:t>
            </a:r>
            <a:endParaRPr/>
          </a:p>
        </p:txBody>
      </p:sp>
      <p:sp>
        <p:nvSpPr>
          <p:cNvPr id="602" name="Google Shape;602;p48"/>
          <p:cNvSpPr/>
          <p:nvPr/>
        </p:nvSpPr>
        <p:spPr>
          <a:xfrm>
            <a:off x="3695286" y="424255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603" name="Google Shape;603;p48"/>
          <p:cNvSpPr/>
          <p:nvPr/>
        </p:nvSpPr>
        <p:spPr>
          <a:xfrm>
            <a:off x="3877499" y="424255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sz="1800">
              <a:solidFill>
                <a:srgbClr val="F0D576"/>
              </a:solidFill>
              <a:latin typeface="Trebuchet MS"/>
              <a:ea typeface="Trebuchet MS"/>
              <a:cs typeface="Trebuchet MS"/>
              <a:sym typeface="Trebuchet MS"/>
            </a:endParaRPr>
          </a:p>
        </p:txBody>
      </p:sp>
      <p:sp>
        <p:nvSpPr>
          <p:cNvPr id="604" name="Google Shape;604;p48"/>
          <p:cNvSpPr/>
          <p:nvPr/>
        </p:nvSpPr>
        <p:spPr>
          <a:xfrm>
            <a:off x="4496816" y="424255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1</a:t>
            </a:r>
            <a:endParaRPr/>
          </a:p>
        </p:txBody>
      </p:sp>
      <p:sp>
        <p:nvSpPr>
          <p:cNvPr id="605" name="Google Shape;605;p48"/>
          <p:cNvSpPr/>
          <p:nvPr/>
        </p:nvSpPr>
        <p:spPr>
          <a:xfrm>
            <a:off x="4675720" y="4242551"/>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3</a:t>
            </a:r>
            <a:endParaRPr/>
          </a:p>
        </p:txBody>
      </p:sp>
      <p:sp>
        <p:nvSpPr>
          <p:cNvPr id="606" name="Google Shape;606;p48"/>
          <p:cNvSpPr/>
          <p:nvPr/>
        </p:nvSpPr>
        <p:spPr>
          <a:xfrm>
            <a:off x="4844685" y="4242552"/>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5</a:t>
            </a:r>
            <a:endParaRPr/>
          </a:p>
        </p:txBody>
      </p:sp>
      <p:sp>
        <p:nvSpPr>
          <p:cNvPr id="607" name="Google Shape;607;p48"/>
          <p:cNvSpPr/>
          <p:nvPr/>
        </p:nvSpPr>
        <p:spPr>
          <a:xfrm>
            <a:off x="5023589" y="424255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608" name="Google Shape;608;p48"/>
          <p:cNvSpPr/>
          <p:nvPr/>
        </p:nvSpPr>
        <p:spPr>
          <a:xfrm>
            <a:off x="5205802" y="4242550"/>
            <a:ext cx="165656" cy="176435"/>
          </a:xfrm>
          <a:prstGeom prst="flowChartProcess">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rgbClr val="F0D576"/>
                </a:solidFill>
                <a:latin typeface="Trebuchet MS"/>
                <a:ea typeface="Trebuchet MS"/>
                <a:cs typeface="Trebuchet MS"/>
                <a:sym typeface="Trebuchet MS"/>
              </a:rPr>
              <a:t>0</a:t>
            </a:r>
            <a:endParaRPr/>
          </a:p>
        </p:txBody>
      </p:sp>
      <p:sp>
        <p:nvSpPr>
          <p:cNvPr id="609" name="Google Shape;609;p48"/>
          <p:cNvSpPr txBox="1"/>
          <p:nvPr/>
        </p:nvSpPr>
        <p:spPr>
          <a:xfrm>
            <a:off x="325210" y="2266915"/>
            <a:ext cx="43122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1A298"/>
                </a:solidFill>
                <a:latin typeface="Trebuchet MS"/>
                <a:ea typeface="Trebuchet MS"/>
                <a:cs typeface="Trebuchet MS"/>
                <a:sym typeface="Trebuchet MS"/>
              </a:rPr>
              <a:t>(2,a,c,1,5)            (3,a,c,1,5)         (4,a,c,1,5)          (5,a,c,1,5)</a:t>
            </a:r>
            <a:endParaRPr/>
          </a:p>
        </p:txBody>
      </p:sp>
      <p:sp>
        <p:nvSpPr>
          <p:cNvPr id="610" name="Google Shape;610;p48"/>
          <p:cNvSpPr txBox="1"/>
          <p:nvPr/>
        </p:nvSpPr>
        <p:spPr>
          <a:xfrm>
            <a:off x="5161941" y="2249879"/>
            <a:ext cx="38942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EB7564"/>
                </a:solidFill>
                <a:latin typeface="Trebuchet MS"/>
                <a:ea typeface="Trebuchet MS"/>
                <a:cs typeface="Trebuchet MS"/>
                <a:sym typeface="Trebuchet MS"/>
              </a:rPr>
              <a:t>        (4,a,c,1,5)            (5,a,c,1,5)                 (5,a,c,1,5)</a:t>
            </a:r>
            <a:endParaRPr/>
          </a:p>
        </p:txBody>
      </p:sp>
      <p:sp>
        <p:nvSpPr>
          <p:cNvPr id="611" name="Google Shape;611;p48"/>
          <p:cNvSpPr txBox="1"/>
          <p:nvPr/>
        </p:nvSpPr>
        <p:spPr>
          <a:xfrm>
            <a:off x="164434" y="3091128"/>
            <a:ext cx="321873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1A298"/>
                </a:solidFill>
                <a:latin typeface="Trebuchet MS"/>
                <a:ea typeface="Trebuchet MS"/>
                <a:cs typeface="Trebuchet MS"/>
                <a:sym typeface="Trebuchet MS"/>
              </a:rPr>
              <a:t>  (3,a,c,2,5)        (4,a,c,2,5)        (5,a,c,2,5)</a:t>
            </a:r>
            <a:endParaRPr/>
          </a:p>
        </p:txBody>
      </p:sp>
      <p:sp>
        <p:nvSpPr>
          <p:cNvPr id="612" name="Google Shape;612;p48"/>
          <p:cNvSpPr txBox="1"/>
          <p:nvPr/>
        </p:nvSpPr>
        <p:spPr>
          <a:xfrm>
            <a:off x="4427635" y="3137218"/>
            <a:ext cx="322250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1A298"/>
                </a:solidFill>
                <a:latin typeface="Trebuchet MS"/>
                <a:ea typeface="Trebuchet MS"/>
                <a:cs typeface="Trebuchet MS"/>
                <a:sym typeface="Trebuchet MS"/>
              </a:rPr>
              <a:t> (3,a,c,1,5)           (4,a,c,1,5)           (5,a,c,1,5)</a:t>
            </a:r>
            <a:endParaRPr/>
          </a:p>
        </p:txBody>
      </p:sp>
      <p:sp>
        <p:nvSpPr>
          <p:cNvPr id="613" name="Google Shape;613;p48"/>
          <p:cNvSpPr txBox="1"/>
          <p:nvPr/>
        </p:nvSpPr>
        <p:spPr>
          <a:xfrm>
            <a:off x="3136806" y="4013875"/>
            <a:ext cx="272573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1A298"/>
                </a:solidFill>
                <a:latin typeface="Trebuchet MS"/>
                <a:ea typeface="Trebuchet MS"/>
                <a:cs typeface="Trebuchet MS"/>
                <a:sym typeface="Trebuchet MS"/>
              </a:rPr>
              <a:t> (4,a,c,2,5)                  (5,a,c,2,5)</a:t>
            </a:r>
            <a:endParaRPr/>
          </a:p>
        </p:txBody>
      </p:sp>
      <p:sp>
        <p:nvSpPr>
          <p:cNvPr id="614" name="Google Shape;614;p48"/>
          <p:cNvSpPr txBox="1"/>
          <p:nvPr/>
        </p:nvSpPr>
        <p:spPr>
          <a:xfrm>
            <a:off x="8187963" y="1869373"/>
            <a:ext cx="50359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00B0F0"/>
                </a:solidFill>
                <a:latin typeface="Trebuchet MS"/>
                <a:ea typeface="Trebuchet MS"/>
                <a:cs typeface="Trebuchet MS"/>
                <a:sym typeface="Trebuchet MS"/>
              </a:rPr>
              <a:t>(+1)</a:t>
            </a:r>
            <a:endParaRPr/>
          </a:p>
        </p:txBody>
      </p:sp>
      <p:sp>
        <p:nvSpPr>
          <p:cNvPr id="615" name="Google Shape;615;p48"/>
          <p:cNvSpPr txBox="1"/>
          <p:nvPr/>
        </p:nvSpPr>
        <p:spPr>
          <a:xfrm>
            <a:off x="2654302" y="2686716"/>
            <a:ext cx="60297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00B0F0"/>
                </a:solidFill>
                <a:latin typeface="Trebuchet MS"/>
                <a:ea typeface="Trebuchet MS"/>
                <a:cs typeface="Trebuchet MS"/>
                <a:sym typeface="Trebuchet MS"/>
              </a:rPr>
              <a:t>(+1)</a:t>
            </a:r>
            <a:endParaRPr/>
          </a:p>
        </p:txBody>
      </p:sp>
      <p:sp>
        <p:nvSpPr>
          <p:cNvPr id="616" name="Google Shape;616;p48"/>
          <p:cNvSpPr txBox="1"/>
          <p:nvPr/>
        </p:nvSpPr>
        <p:spPr>
          <a:xfrm>
            <a:off x="4577668" y="3537701"/>
            <a:ext cx="60297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00B0F0"/>
                </a:solidFill>
                <a:latin typeface="Trebuchet MS"/>
                <a:ea typeface="Trebuchet MS"/>
                <a:cs typeface="Trebuchet MS"/>
                <a:sym typeface="Trebuchet MS"/>
              </a:rPr>
              <a:t>(+1)</a:t>
            </a:r>
            <a:endParaRPr/>
          </a:p>
        </p:txBody>
      </p:sp>
      <p:sp>
        <p:nvSpPr>
          <p:cNvPr id="617" name="Google Shape;617;p48"/>
          <p:cNvSpPr txBox="1"/>
          <p:nvPr/>
        </p:nvSpPr>
        <p:spPr>
          <a:xfrm>
            <a:off x="217576" y="3590701"/>
            <a:ext cx="298669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00B0F0"/>
                </a:solidFill>
                <a:latin typeface="Trebuchet MS"/>
                <a:ea typeface="Trebuchet MS"/>
                <a:cs typeface="Trebuchet MS"/>
                <a:sym typeface="Trebuchet MS"/>
              </a:rPr>
              <a:t>(Return)            (Return)              (Return)</a:t>
            </a:r>
            <a:endParaRPr/>
          </a:p>
        </p:txBody>
      </p:sp>
      <p:sp>
        <p:nvSpPr>
          <p:cNvPr id="618" name="Google Shape;618;p48"/>
          <p:cNvSpPr txBox="1"/>
          <p:nvPr/>
        </p:nvSpPr>
        <p:spPr>
          <a:xfrm>
            <a:off x="3078048" y="4377035"/>
            <a:ext cx="25452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rgbClr val="00B0F0"/>
                </a:solidFill>
                <a:latin typeface="Trebuchet MS"/>
                <a:ea typeface="Trebuchet MS"/>
                <a:cs typeface="Trebuchet MS"/>
                <a:sym typeface="Trebuchet MS"/>
              </a:rPr>
              <a:t>  </a:t>
            </a:r>
            <a:r>
              <a:rPr lang="en" sz="1100">
                <a:solidFill>
                  <a:srgbClr val="00B0F0"/>
                </a:solidFill>
                <a:latin typeface="Trebuchet MS"/>
                <a:ea typeface="Trebuchet MS"/>
                <a:cs typeface="Trebuchet MS"/>
                <a:sym typeface="Trebuchet MS"/>
              </a:rPr>
              <a:t>(Return)                      (Return)</a:t>
            </a:r>
            <a:endParaRPr/>
          </a:p>
        </p:txBody>
      </p:sp>
      <p:sp>
        <p:nvSpPr>
          <p:cNvPr id="619" name="Google Shape;619;p48"/>
          <p:cNvSpPr txBox="1"/>
          <p:nvPr/>
        </p:nvSpPr>
        <p:spPr>
          <a:xfrm>
            <a:off x="5404995" y="3518412"/>
            <a:ext cx="229816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rgbClr val="00B0F0"/>
                </a:solidFill>
                <a:latin typeface="Trebuchet MS"/>
                <a:ea typeface="Trebuchet MS"/>
                <a:cs typeface="Trebuchet MS"/>
                <a:sym typeface="Trebuchet MS"/>
              </a:rPr>
              <a:t>    </a:t>
            </a:r>
            <a:r>
              <a:rPr lang="en" sz="1100">
                <a:solidFill>
                  <a:srgbClr val="00B0F0"/>
                </a:solidFill>
                <a:latin typeface="Trebuchet MS"/>
                <a:ea typeface="Trebuchet MS"/>
                <a:cs typeface="Trebuchet MS"/>
                <a:sym typeface="Trebuchet MS"/>
              </a:rPr>
              <a:t>(Return)              (Return)</a:t>
            </a:r>
            <a:endParaRPr/>
          </a:p>
        </p:txBody>
      </p:sp>
      <p:sp>
        <p:nvSpPr>
          <p:cNvPr id="620" name="Google Shape;620;p48"/>
          <p:cNvSpPr txBox="1"/>
          <p:nvPr/>
        </p:nvSpPr>
        <p:spPr>
          <a:xfrm>
            <a:off x="5617790" y="2669013"/>
            <a:ext cx="315659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rgbClr val="00B0F0"/>
                </a:solidFill>
                <a:latin typeface="Trebuchet MS"/>
                <a:ea typeface="Trebuchet MS"/>
                <a:cs typeface="Trebuchet MS"/>
                <a:sym typeface="Trebuchet MS"/>
              </a:rPr>
              <a:t>   </a:t>
            </a:r>
            <a:r>
              <a:rPr lang="en" sz="1100">
                <a:solidFill>
                  <a:srgbClr val="00B0F0"/>
                </a:solidFill>
                <a:latin typeface="Trebuchet MS"/>
                <a:ea typeface="Trebuchet MS"/>
                <a:cs typeface="Trebuchet MS"/>
                <a:sym typeface="Trebuchet MS"/>
              </a:rPr>
              <a:t>(Return)           (Return)                 (Return)</a:t>
            </a:r>
            <a:endParaRPr/>
          </a:p>
        </p:txBody>
      </p:sp>
      <p:sp>
        <p:nvSpPr>
          <p:cNvPr id="621" name="Google Shape;621;p48"/>
          <p:cNvSpPr txBox="1"/>
          <p:nvPr/>
        </p:nvSpPr>
        <p:spPr>
          <a:xfrm>
            <a:off x="3611553" y="2667787"/>
            <a:ext cx="100772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400">
                <a:solidFill>
                  <a:srgbClr val="00B0F0"/>
                </a:solidFill>
                <a:latin typeface="Trebuchet MS"/>
                <a:ea typeface="Trebuchet MS"/>
                <a:cs typeface="Trebuchet MS"/>
                <a:sym typeface="Trebuchet MS"/>
              </a:rPr>
              <a:t> </a:t>
            </a:r>
            <a:r>
              <a:rPr lang="en" sz="1100">
                <a:solidFill>
                  <a:srgbClr val="00B0F0"/>
                </a:solidFill>
                <a:latin typeface="Trebuchet MS"/>
                <a:ea typeface="Trebuchet MS"/>
                <a:cs typeface="Trebuchet MS"/>
                <a:sym typeface="Trebuchet MS"/>
              </a:rPr>
              <a:t>(Return)</a:t>
            </a:r>
            <a:endParaRPr/>
          </a:p>
        </p:txBody>
      </p:sp>
      <p:cxnSp>
        <p:nvCxnSpPr>
          <p:cNvPr id="622" name="Google Shape;622;p48"/>
          <p:cNvCxnSpPr>
            <a:stCxn id="507" idx="1"/>
          </p:cNvCxnSpPr>
          <p:nvPr/>
        </p:nvCxnSpPr>
        <p:spPr>
          <a:xfrm flipH="1">
            <a:off x="2521110" y="961854"/>
            <a:ext cx="2277600" cy="423600"/>
          </a:xfrm>
          <a:prstGeom prst="straightConnector1">
            <a:avLst/>
          </a:prstGeom>
          <a:noFill/>
          <a:ln w="19050" cap="rnd" cmpd="sng">
            <a:solidFill>
              <a:srgbClr val="EB7564"/>
            </a:solidFill>
            <a:prstDash val="solid"/>
            <a:round/>
            <a:headEnd type="none" w="sm" len="sm"/>
            <a:tailEnd type="triangle" w="med" len="med"/>
          </a:ln>
        </p:spPr>
      </p:cxnSp>
      <p:cxnSp>
        <p:nvCxnSpPr>
          <p:cNvPr id="623" name="Google Shape;623;p48"/>
          <p:cNvCxnSpPr>
            <a:stCxn id="507" idx="3"/>
          </p:cNvCxnSpPr>
          <p:nvPr/>
        </p:nvCxnSpPr>
        <p:spPr>
          <a:xfrm>
            <a:off x="5487823" y="961854"/>
            <a:ext cx="2412000" cy="483300"/>
          </a:xfrm>
          <a:prstGeom prst="straightConnector1">
            <a:avLst/>
          </a:prstGeom>
          <a:noFill/>
          <a:ln w="19050" cap="rnd" cmpd="sng">
            <a:solidFill>
              <a:srgbClr val="EB7564"/>
            </a:solidFill>
            <a:prstDash val="solid"/>
            <a:round/>
            <a:headEnd type="none" w="sm" len="sm"/>
            <a:tailEnd type="triangle" w="med" len="med"/>
          </a:ln>
        </p:spPr>
      </p:cxnSp>
      <p:cxnSp>
        <p:nvCxnSpPr>
          <p:cNvPr id="624" name="Google Shape;624;p48"/>
          <p:cNvCxnSpPr>
            <a:stCxn id="507" idx="2"/>
          </p:cNvCxnSpPr>
          <p:nvPr/>
        </p:nvCxnSpPr>
        <p:spPr>
          <a:xfrm flipH="1">
            <a:off x="4359067" y="1081440"/>
            <a:ext cx="784200" cy="333600"/>
          </a:xfrm>
          <a:prstGeom prst="straightConnector1">
            <a:avLst/>
          </a:prstGeom>
          <a:noFill/>
          <a:ln w="19050" cap="rnd" cmpd="sng">
            <a:solidFill>
              <a:srgbClr val="EB7564"/>
            </a:solidFill>
            <a:prstDash val="solid"/>
            <a:round/>
            <a:headEnd type="none" w="sm" len="sm"/>
            <a:tailEnd type="triangle" w="med" len="med"/>
          </a:ln>
        </p:spPr>
      </p:cxnSp>
      <p:cxnSp>
        <p:nvCxnSpPr>
          <p:cNvPr id="625" name="Google Shape;625;p48"/>
          <p:cNvCxnSpPr>
            <a:stCxn id="507" idx="2"/>
          </p:cNvCxnSpPr>
          <p:nvPr/>
        </p:nvCxnSpPr>
        <p:spPr>
          <a:xfrm>
            <a:off x="5143267" y="1081440"/>
            <a:ext cx="631800" cy="346800"/>
          </a:xfrm>
          <a:prstGeom prst="straightConnector1">
            <a:avLst/>
          </a:prstGeom>
          <a:noFill/>
          <a:ln w="19050" cap="rnd" cmpd="sng">
            <a:solidFill>
              <a:srgbClr val="EB7564"/>
            </a:solidFill>
            <a:prstDash val="solid"/>
            <a:round/>
            <a:headEnd type="none" w="sm" len="sm"/>
            <a:tailEnd type="triangle" w="med" len="med"/>
          </a:ln>
        </p:spPr>
      </p:cxnSp>
      <p:cxnSp>
        <p:nvCxnSpPr>
          <p:cNvPr id="626" name="Google Shape;626;p48"/>
          <p:cNvCxnSpPr/>
          <p:nvPr/>
        </p:nvCxnSpPr>
        <p:spPr>
          <a:xfrm>
            <a:off x="5496610" y="1073605"/>
            <a:ext cx="1389318" cy="468298"/>
          </a:xfrm>
          <a:prstGeom prst="straightConnector1">
            <a:avLst/>
          </a:prstGeom>
          <a:noFill/>
          <a:ln w="19050" cap="rnd" cmpd="sng">
            <a:solidFill>
              <a:srgbClr val="EB7564"/>
            </a:solidFill>
            <a:prstDash val="solid"/>
            <a:round/>
            <a:headEnd type="none" w="sm" len="sm"/>
            <a:tailEnd type="triangle" w="med" len="med"/>
          </a:ln>
        </p:spPr>
      </p:cxnSp>
      <p:cxnSp>
        <p:nvCxnSpPr>
          <p:cNvPr id="627" name="Google Shape;627;p48"/>
          <p:cNvCxnSpPr/>
          <p:nvPr/>
        </p:nvCxnSpPr>
        <p:spPr>
          <a:xfrm flipH="1">
            <a:off x="834294" y="1814727"/>
            <a:ext cx="1154129" cy="477673"/>
          </a:xfrm>
          <a:prstGeom prst="straightConnector1">
            <a:avLst/>
          </a:prstGeom>
          <a:noFill/>
          <a:ln w="19050" cap="rnd" cmpd="sng">
            <a:solidFill>
              <a:srgbClr val="BFE471"/>
            </a:solidFill>
            <a:prstDash val="solid"/>
            <a:round/>
            <a:headEnd type="none" w="sm" len="sm"/>
            <a:tailEnd type="triangle" w="med" len="med"/>
          </a:ln>
        </p:spPr>
      </p:cxnSp>
      <p:cxnSp>
        <p:nvCxnSpPr>
          <p:cNvPr id="628" name="Google Shape;628;p48"/>
          <p:cNvCxnSpPr/>
          <p:nvPr/>
        </p:nvCxnSpPr>
        <p:spPr>
          <a:xfrm>
            <a:off x="2907019" y="1813434"/>
            <a:ext cx="1012648" cy="501650"/>
          </a:xfrm>
          <a:prstGeom prst="straightConnector1">
            <a:avLst/>
          </a:prstGeom>
          <a:noFill/>
          <a:ln w="19050" cap="rnd" cmpd="sng">
            <a:solidFill>
              <a:srgbClr val="BFE471"/>
            </a:solidFill>
            <a:prstDash val="solid"/>
            <a:round/>
            <a:headEnd type="none" w="sm" len="sm"/>
            <a:tailEnd type="triangle" w="med" len="med"/>
          </a:ln>
        </p:spPr>
      </p:cxnSp>
      <p:cxnSp>
        <p:nvCxnSpPr>
          <p:cNvPr id="629" name="Google Shape;629;p48"/>
          <p:cNvCxnSpPr>
            <a:stCxn id="510" idx="2"/>
          </p:cNvCxnSpPr>
          <p:nvPr/>
        </p:nvCxnSpPr>
        <p:spPr>
          <a:xfrm flipH="1">
            <a:off x="1855209" y="1869375"/>
            <a:ext cx="583200" cy="432300"/>
          </a:xfrm>
          <a:prstGeom prst="straightConnector1">
            <a:avLst/>
          </a:prstGeom>
          <a:noFill/>
          <a:ln w="19050" cap="rnd" cmpd="sng">
            <a:solidFill>
              <a:srgbClr val="BFE471"/>
            </a:solidFill>
            <a:prstDash val="solid"/>
            <a:round/>
            <a:headEnd type="none" w="sm" len="sm"/>
            <a:tailEnd type="triangle" w="med" len="med"/>
          </a:ln>
        </p:spPr>
      </p:cxnSp>
      <p:cxnSp>
        <p:nvCxnSpPr>
          <p:cNvPr id="630" name="Google Shape;630;p48"/>
          <p:cNvCxnSpPr>
            <a:stCxn id="510" idx="2"/>
          </p:cNvCxnSpPr>
          <p:nvPr/>
        </p:nvCxnSpPr>
        <p:spPr>
          <a:xfrm>
            <a:off x="2438409" y="1869375"/>
            <a:ext cx="484800" cy="444000"/>
          </a:xfrm>
          <a:prstGeom prst="straightConnector1">
            <a:avLst/>
          </a:prstGeom>
          <a:noFill/>
          <a:ln w="19050" cap="rnd" cmpd="sng">
            <a:solidFill>
              <a:srgbClr val="BFE471"/>
            </a:solidFill>
            <a:prstDash val="solid"/>
            <a:round/>
            <a:headEnd type="none" w="sm" len="sm"/>
            <a:tailEnd type="triangle" w="med" len="med"/>
          </a:ln>
        </p:spPr>
      </p:cxnSp>
      <p:cxnSp>
        <p:nvCxnSpPr>
          <p:cNvPr id="631" name="Google Shape;631;p48"/>
          <p:cNvCxnSpPr/>
          <p:nvPr/>
        </p:nvCxnSpPr>
        <p:spPr>
          <a:xfrm>
            <a:off x="6167584" y="1856865"/>
            <a:ext cx="807841" cy="431365"/>
          </a:xfrm>
          <a:prstGeom prst="straightConnector1">
            <a:avLst/>
          </a:prstGeom>
          <a:noFill/>
          <a:ln w="19050" cap="rnd" cmpd="sng">
            <a:solidFill>
              <a:srgbClr val="BFE471"/>
            </a:solidFill>
            <a:prstDash val="solid"/>
            <a:round/>
            <a:headEnd type="none" w="sm" len="sm"/>
            <a:tailEnd type="triangle" w="med" len="med"/>
          </a:ln>
        </p:spPr>
      </p:cxnSp>
      <p:cxnSp>
        <p:nvCxnSpPr>
          <p:cNvPr id="632" name="Google Shape;632;p48"/>
          <p:cNvCxnSpPr/>
          <p:nvPr/>
        </p:nvCxnSpPr>
        <p:spPr>
          <a:xfrm flipH="1">
            <a:off x="5892861" y="1863749"/>
            <a:ext cx="260514" cy="456446"/>
          </a:xfrm>
          <a:prstGeom prst="straightConnector1">
            <a:avLst/>
          </a:prstGeom>
          <a:noFill/>
          <a:ln w="19050" cap="rnd" cmpd="sng">
            <a:solidFill>
              <a:srgbClr val="BFE471"/>
            </a:solidFill>
            <a:prstDash val="solid"/>
            <a:round/>
            <a:headEnd type="none" w="sm" len="sm"/>
            <a:tailEnd type="triangle" w="med" len="med"/>
          </a:ln>
        </p:spPr>
      </p:cxnSp>
      <p:cxnSp>
        <p:nvCxnSpPr>
          <p:cNvPr id="633" name="Google Shape;633;p48"/>
          <p:cNvCxnSpPr/>
          <p:nvPr/>
        </p:nvCxnSpPr>
        <p:spPr>
          <a:xfrm>
            <a:off x="7342044" y="1884494"/>
            <a:ext cx="807841" cy="431365"/>
          </a:xfrm>
          <a:prstGeom prst="straightConnector1">
            <a:avLst/>
          </a:prstGeom>
          <a:noFill/>
          <a:ln w="19050" cap="rnd" cmpd="sng">
            <a:solidFill>
              <a:srgbClr val="BFE471"/>
            </a:solidFill>
            <a:prstDash val="solid"/>
            <a:round/>
            <a:headEnd type="none" w="sm" len="sm"/>
            <a:tailEnd type="triangle" w="med" len="med"/>
          </a:ln>
        </p:spPr>
      </p:cxnSp>
      <p:cxnSp>
        <p:nvCxnSpPr>
          <p:cNvPr id="634" name="Google Shape;634;p48"/>
          <p:cNvCxnSpPr/>
          <p:nvPr/>
        </p:nvCxnSpPr>
        <p:spPr>
          <a:xfrm flipH="1">
            <a:off x="496953" y="2717822"/>
            <a:ext cx="297675" cy="419396"/>
          </a:xfrm>
          <a:prstGeom prst="straightConnector1">
            <a:avLst/>
          </a:prstGeom>
          <a:noFill/>
          <a:ln w="19050" cap="rnd" cmpd="sng">
            <a:solidFill>
              <a:schemeClr val="accent3"/>
            </a:solidFill>
            <a:prstDash val="solid"/>
            <a:round/>
            <a:headEnd type="none" w="sm" len="sm"/>
            <a:tailEnd type="triangle" w="med" len="med"/>
          </a:ln>
        </p:spPr>
      </p:cxnSp>
      <p:cxnSp>
        <p:nvCxnSpPr>
          <p:cNvPr id="635" name="Google Shape;635;p48"/>
          <p:cNvCxnSpPr/>
          <p:nvPr/>
        </p:nvCxnSpPr>
        <p:spPr>
          <a:xfrm>
            <a:off x="814756" y="2717822"/>
            <a:ext cx="573087" cy="419396"/>
          </a:xfrm>
          <a:prstGeom prst="straightConnector1">
            <a:avLst/>
          </a:prstGeom>
          <a:noFill/>
          <a:ln w="19050" cap="rnd" cmpd="sng">
            <a:solidFill>
              <a:schemeClr val="accent3"/>
            </a:solidFill>
            <a:prstDash val="solid"/>
            <a:round/>
            <a:headEnd type="none" w="sm" len="sm"/>
            <a:tailEnd type="triangle" w="med" len="med"/>
          </a:ln>
        </p:spPr>
      </p:cxnSp>
      <p:cxnSp>
        <p:nvCxnSpPr>
          <p:cNvPr id="636" name="Google Shape;636;p48"/>
          <p:cNvCxnSpPr/>
          <p:nvPr/>
        </p:nvCxnSpPr>
        <p:spPr>
          <a:xfrm>
            <a:off x="1106084" y="2717822"/>
            <a:ext cx="1230937" cy="504111"/>
          </a:xfrm>
          <a:prstGeom prst="straightConnector1">
            <a:avLst/>
          </a:prstGeom>
          <a:noFill/>
          <a:ln w="19050" cap="rnd" cmpd="sng">
            <a:solidFill>
              <a:schemeClr val="accent3"/>
            </a:solidFill>
            <a:prstDash val="solid"/>
            <a:round/>
            <a:headEnd type="none" w="sm" len="sm"/>
            <a:tailEnd type="triangle" w="med" len="med"/>
          </a:ln>
        </p:spPr>
      </p:cxnSp>
      <p:cxnSp>
        <p:nvCxnSpPr>
          <p:cNvPr id="637" name="Google Shape;637;p48"/>
          <p:cNvCxnSpPr/>
          <p:nvPr/>
        </p:nvCxnSpPr>
        <p:spPr>
          <a:xfrm>
            <a:off x="4298898" y="1870452"/>
            <a:ext cx="381545" cy="1290035"/>
          </a:xfrm>
          <a:prstGeom prst="straightConnector1">
            <a:avLst/>
          </a:prstGeom>
          <a:noFill/>
          <a:ln w="19050" cap="rnd" cmpd="sng">
            <a:solidFill>
              <a:srgbClr val="BFE471"/>
            </a:solidFill>
            <a:prstDash val="solid"/>
            <a:round/>
            <a:headEnd type="none" w="sm" len="sm"/>
            <a:tailEnd type="triangle" w="med" len="med"/>
          </a:ln>
        </p:spPr>
      </p:cxnSp>
      <p:cxnSp>
        <p:nvCxnSpPr>
          <p:cNvPr id="638" name="Google Shape;638;p48"/>
          <p:cNvCxnSpPr/>
          <p:nvPr/>
        </p:nvCxnSpPr>
        <p:spPr>
          <a:xfrm>
            <a:off x="4312591" y="1860099"/>
            <a:ext cx="1221362" cy="1475073"/>
          </a:xfrm>
          <a:prstGeom prst="straightConnector1">
            <a:avLst/>
          </a:prstGeom>
          <a:noFill/>
          <a:ln w="19050" cap="rnd" cmpd="sng">
            <a:solidFill>
              <a:srgbClr val="BFE471"/>
            </a:solidFill>
            <a:prstDash val="solid"/>
            <a:round/>
            <a:headEnd type="none" w="sm" len="sm"/>
            <a:tailEnd type="triangle" w="med" len="med"/>
          </a:ln>
        </p:spPr>
      </p:cxnSp>
      <p:cxnSp>
        <p:nvCxnSpPr>
          <p:cNvPr id="639" name="Google Shape;639;p48"/>
          <p:cNvCxnSpPr/>
          <p:nvPr/>
        </p:nvCxnSpPr>
        <p:spPr>
          <a:xfrm>
            <a:off x="4338264" y="1860098"/>
            <a:ext cx="2245085" cy="1463039"/>
          </a:xfrm>
          <a:prstGeom prst="straightConnector1">
            <a:avLst/>
          </a:prstGeom>
          <a:noFill/>
          <a:ln w="19050" cap="rnd" cmpd="sng">
            <a:solidFill>
              <a:srgbClr val="BFE471"/>
            </a:solidFill>
            <a:prstDash val="solid"/>
            <a:round/>
            <a:headEnd type="none" w="sm" len="sm"/>
            <a:tailEnd type="triangle" w="med" len="med"/>
          </a:ln>
        </p:spPr>
      </p:cxnSp>
      <p:cxnSp>
        <p:nvCxnSpPr>
          <p:cNvPr id="640" name="Google Shape;640;p48"/>
          <p:cNvCxnSpPr/>
          <p:nvPr/>
        </p:nvCxnSpPr>
        <p:spPr>
          <a:xfrm>
            <a:off x="2188308" y="2724640"/>
            <a:ext cx="1708994" cy="747289"/>
          </a:xfrm>
          <a:prstGeom prst="straightConnector1">
            <a:avLst/>
          </a:prstGeom>
          <a:noFill/>
          <a:ln w="19050" cap="rnd" cmpd="sng">
            <a:solidFill>
              <a:schemeClr val="accent3"/>
            </a:solidFill>
            <a:prstDash val="solid"/>
            <a:round/>
            <a:headEnd type="none" w="sm" len="sm"/>
            <a:tailEnd type="triangle" w="med" len="med"/>
          </a:ln>
        </p:spPr>
      </p:cxnSp>
      <p:cxnSp>
        <p:nvCxnSpPr>
          <p:cNvPr id="641" name="Google Shape;641;p48"/>
          <p:cNvCxnSpPr/>
          <p:nvPr/>
        </p:nvCxnSpPr>
        <p:spPr>
          <a:xfrm>
            <a:off x="3899692" y="3471929"/>
            <a:ext cx="825798" cy="584680"/>
          </a:xfrm>
          <a:prstGeom prst="straightConnector1">
            <a:avLst/>
          </a:prstGeom>
          <a:noFill/>
          <a:ln w="19050" cap="rnd" cmpd="sng">
            <a:solidFill>
              <a:schemeClr val="accent3"/>
            </a:solidFill>
            <a:prstDash val="solid"/>
            <a:round/>
            <a:headEnd type="none" w="sm" len="sm"/>
            <a:tailEnd type="triangle" w="med" len="med"/>
          </a:ln>
        </p:spPr>
      </p:cxnSp>
      <p:cxnSp>
        <p:nvCxnSpPr>
          <p:cNvPr id="642" name="Google Shape;642;p48"/>
          <p:cNvCxnSpPr/>
          <p:nvPr/>
        </p:nvCxnSpPr>
        <p:spPr>
          <a:xfrm flipH="1">
            <a:off x="3430246" y="3477931"/>
            <a:ext cx="445054" cy="608637"/>
          </a:xfrm>
          <a:prstGeom prst="straightConnector1">
            <a:avLst/>
          </a:prstGeom>
          <a:noFill/>
          <a:ln w="19050" cap="rnd" cmpd="sng">
            <a:solidFill>
              <a:schemeClr val="accent3"/>
            </a:solidFill>
            <a:prstDash val="solid"/>
            <a:round/>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9"/>
          <p:cNvSpPr txBox="1">
            <a:spLocks noGrp="1"/>
          </p:cNvSpPr>
          <p:nvPr>
            <p:ph type="title"/>
          </p:nvPr>
        </p:nvSpPr>
        <p:spPr>
          <a:xfrm>
            <a:off x="286075" y="62850"/>
            <a:ext cx="5677800" cy="4995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11111"/>
              <a:buFont typeface="Trebuchet MS"/>
              <a:buNone/>
            </a:pPr>
            <a:r>
              <a:rPr lang="en">
                <a:solidFill>
                  <a:srgbClr val="93DF5F"/>
                </a:solidFill>
              </a:rPr>
              <a:t>Easy understanding of the above</a:t>
            </a:r>
            <a:endParaRPr>
              <a:solidFill>
                <a:srgbClr val="93DF5F"/>
              </a:solidFill>
            </a:endParaRPr>
          </a:p>
          <a:p>
            <a:pPr marL="0" lvl="0" indent="0" algn="l" rtl="0">
              <a:spcBef>
                <a:spcPts val="0"/>
              </a:spcBef>
              <a:spcAft>
                <a:spcPts val="0"/>
              </a:spcAft>
              <a:buClr>
                <a:schemeClr val="accent1"/>
              </a:buClr>
              <a:buSzPct val="111111"/>
              <a:buFont typeface="Trebuchet MS"/>
              <a:buNone/>
            </a:pPr>
            <a:endParaRPr/>
          </a:p>
        </p:txBody>
      </p:sp>
      <p:sp>
        <p:nvSpPr>
          <p:cNvPr id="648" name="Google Shape;648;p49"/>
          <p:cNvSpPr/>
          <p:nvPr/>
        </p:nvSpPr>
        <p:spPr>
          <a:xfrm>
            <a:off x="4552122" y="548156"/>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5</a:t>
            </a:r>
            <a:endParaRPr/>
          </a:p>
        </p:txBody>
      </p:sp>
      <p:sp>
        <p:nvSpPr>
          <p:cNvPr id="649" name="Google Shape;649;p49"/>
          <p:cNvSpPr/>
          <p:nvPr/>
        </p:nvSpPr>
        <p:spPr>
          <a:xfrm>
            <a:off x="2273982" y="1389164"/>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a:t>
            </a:r>
            <a:endParaRPr/>
          </a:p>
        </p:txBody>
      </p:sp>
      <p:sp>
        <p:nvSpPr>
          <p:cNvPr id="650" name="Google Shape;650;p49"/>
          <p:cNvSpPr/>
          <p:nvPr/>
        </p:nvSpPr>
        <p:spPr>
          <a:xfrm>
            <a:off x="4607614" y="1397630"/>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2</a:t>
            </a:r>
            <a:endParaRPr/>
          </a:p>
        </p:txBody>
      </p:sp>
      <p:sp>
        <p:nvSpPr>
          <p:cNvPr id="651" name="Google Shape;651;p49"/>
          <p:cNvSpPr/>
          <p:nvPr/>
        </p:nvSpPr>
        <p:spPr>
          <a:xfrm>
            <a:off x="6565408" y="1387592"/>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3</a:t>
            </a:r>
            <a:endParaRPr/>
          </a:p>
        </p:txBody>
      </p:sp>
      <p:sp>
        <p:nvSpPr>
          <p:cNvPr id="652" name="Google Shape;652;p49"/>
          <p:cNvSpPr/>
          <p:nvPr/>
        </p:nvSpPr>
        <p:spPr>
          <a:xfrm>
            <a:off x="7302351" y="1394417"/>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4</a:t>
            </a:r>
            <a:endParaRPr/>
          </a:p>
        </p:txBody>
      </p:sp>
      <p:sp>
        <p:nvSpPr>
          <p:cNvPr id="653" name="Google Shape;653;p49"/>
          <p:cNvSpPr/>
          <p:nvPr/>
        </p:nvSpPr>
        <p:spPr>
          <a:xfrm>
            <a:off x="8048823" y="1389164"/>
            <a:ext cx="470452"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5</a:t>
            </a:r>
            <a:endParaRPr/>
          </a:p>
        </p:txBody>
      </p:sp>
      <p:sp>
        <p:nvSpPr>
          <p:cNvPr id="654" name="Google Shape;654;p49"/>
          <p:cNvSpPr/>
          <p:nvPr/>
        </p:nvSpPr>
        <p:spPr>
          <a:xfrm>
            <a:off x="545818" y="2127254"/>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1+2</a:t>
            </a:r>
            <a:endParaRPr/>
          </a:p>
        </p:txBody>
      </p:sp>
      <p:sp>
        <p:nvSpPr>
          <p:cNvPr id="655" name="Google Shape;655;p49"/>
          <p:cNvSpPr/>
          <p:nvPr/>
        </p:nvSpPr>
        <p:spPr>
          <a:xfrm>
            <a:off x="1407206" y="2130147"/>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1+3</a:t>
            </a:r>
            <a:endParaRPr/>
          </a:p>
        </p:txBody>
      </p:sp>
      <p:sp>
        <p:nvSpPr>
          <p:cNvPr id="656" name="Google Shape;656;p49"/>
          <p:cNvSpPr/>
          <p:nvPr/>
        </p:nvSpPr>
        <p:spPr>
          <a:xfrm>
            <a:off x="2295518" y="2130147"/>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1+4</a:t>
            </a:r>
            <a:endParaRPr/>
          </a:p>
        </p:txBody>
      </p:sp>
      <p:sp>
        <p:nvSpPr>
          <p:cNvPr id="657" name="Google Shape;657;p49"/>
          <p:cNvSpPr/>
          <p:nvPr/>
        </p:nvSpPr>
        <p:spPr>
          <a:xfrm>
            <a:off x="3155772" y="2135509"/>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1+5</a:t>
            </a:r>
            <a:endParaRPr/>
          </a:p>
        </p:txBody>
      </p:sp>
      <p:sp>
        <p:nvSpPr>
          <p:cNvPr id="658" name="Google Shape;658;p49"/>
          <p:cNvSpPr/>
          <p:nvPr/>
        </p:nvSpPr>
        <p:spPr>
          <a:xfrm>
            <a:off x="4866454" y="2939949"/>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2+3</a:t>
            </a:r>
            <a:endParaRPr/>
          </a:p>
        </p:txBody>
      </p:sp>
      <p:sp>
        <p:nvSpPr>
          <p:cNvPr id="659" name="Google Shape;659;p49"/>
          <p:cNvSpPr/>
          <p:nvPr/>
        </p:nvSpPr>
        <p:spPr>
          <a:xfrm>
            <a:off x="5716044" y="2939949"/>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2+4</a:t>
            </a:r>
            <a:endParaRPr/>
          </a:p>
        </p:txBody>
      </p:sp>
      <p:sp>
        <p:nvSpPr>
          <p:cNvPr id="660" name="Google Shape;660;p49"/>
          <p:cNvSpPr/>
          <p:nvPr/>
        </p:nvSpPr>
        <p:spPr>
          <a:xfrm>
            <a:off x="6609525" y="2926779"/>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2+5</a:t>
            </a:r>
            <a:endParaRPr/>
          </a:p>
        </p:txBody>
      </p:sp>
      <p:sp>
        <p:nvSpPr>
          <p:cNvPr id="661" name="Google Shape;661;p49"/>
          <p:cNvSpPr/>
          <p:nvPr/>
        </p:nvSpPr>
        <p:spPr>
          <a:xfrm>
            <a:off x="6306586" y="2108275"/>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3+4</a:t>
            </a:r>
            <a:endParaRPr/>
          </a:p>
        </p:txBody>
      </p:sp>
      <p:sp>
        <p:nvSpPr>
          <p:cNvPr id="662" name="Google Shape;662;p49"/>
          <p:cNvSpPr/>
          <p:nvPr/>
        </p:nvSpPr>
        <p:spPr>
          <a:xfrm>
            <a:off x="7146854" y="2115100"/>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3+5</a:t>
            </a:r>
            <a:endParaRPr/>
          </a:p>
        </p:txBody>
      </p:sp>
      <p:sp>
        <p:nvSpPr>
          <p:cNvPr id="663" name="Google Shape;663;p49"/>
          <p:cNvSpPr/>
          <p:nvPr/>
        </p:nvSpPr>
        <p:spPr>
          <a:xfrm>
            <a:off x="7987122" y="2127254"/>
            <a:ext cx="575641"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4+5</a:t>
            </a:r>
            <a:endParaRPr/>
          </a:p>
        </p:txBody>
      </p:sp>
      <p:sp>
        <p:nvSpPr>
          <p:cNvPr id="664" name="Google Shape;664;p49"/>
          <p:cNvSpPr/>
          <p:nvPr/>
        </p:nvSpPr>
        <p:spPr>
          <a:xfrm>
            <a:off x="283688" y="3298941"/>
            <a:ext cx="875876"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1+2+3</a:t>
            </a:r>
            <a:endParaRPr/>
          </a:p>
        </p:txBody>
      </p:sp>
      <p:sp>
        <p:nvSpPr>
          <p:cNvPr id="665" name="Google Shape;665;p49"/>
          <p:cNvSpPr/>
          <p:nvPr/>
        </p:nvSpPr>
        <p:spPr>
          <a:xfrm>
            <a:off x="1206579" y="3298941"/>
            <a:ext cx="875876"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1+2+4</a:t>
            </a:r>
            <a:endParaRPr/>
          </a:p>
        </p:txBody>
      </p:sp>
      <p:sp>
        <p:nvSpPr>
          <p:cNvPr id="666" name="Google Shape;666;p49"/>
          <p:cNvSpPr/>
          <p:nvPr/>
        </p:nvSpPr>
        <p:spPr>
          <a:xfrm>
            <a:off x="2129472" y="3298941"/>
            <a:ext cx="875876"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1+2+5</a:t>
            </a:r>
            <a:endParaRPr/>
          </a:p>
        </p:txBody>
      </p:sp>
      <p:sp>
        <p:nvSpPr>
          <p:cNvPr id="667" name="Google Shape;667;p49"/>
          <p:cNvSpPr/>
          <p:nvPr/>
        </p:nvSpPr>
        <p:spPr>
          <a:xfrm>
            <a:off x="3892083" y="3822903"/>
            <a:ext cx="823209"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1+3+4</a:t>
            </a:r>
            <a:endParaRPr/>
          </a:p>
        </p:txBody>
      </p:sp>
      <p:sp>
        <p:nvSpPr>
          <p:cNvPr id="668" name="Google Shape;668;p49"/>
          <p:cNvSpPr/>
          <p:nvPr/>
        </p:nvSpPr>
        <p:spPr>
          <a:xfrm>
            <a:off x="4892834" y="3822903"/>
            <a:ext cx="823209" cy="339740"/>
          </a:xfrm>
          <a:prstGeom prst="rect">
            <a:avLst/>
          </a:prstGeom>
          <a:noFill/>
          <a:ln w="1905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0D576"/>
                </a:solidFill>
                <a:latin typeface="Trebuchet MS"/>
                <a:ea typeface="Trebuchet MS"/>
                <a:cs typeface="Trebuchet MS"/>
                <a:sym typeface="Trebuchet MS"/>
              </a:rPr>
              <a:t>1+3+5</a:t>
            </a:r>
            <a:endParaRPr/>
          </a:p>
        </p:txBody>
      </p:sp>
      <p:cxnSp>
        <p:nvCxnSpPr>
          <p:cNvPr id="669" name="Google Shape;669;p49"/>
          <p:cNvCxnSpPr>
            <a:endCxn id="649" idx="0"/>
          </p:cNvCxnSpPr>
          <p:nvPr/>
        </p:nvCxnSpPr>
        <p:spPr>
          <a:xfrm flipH="1">
            <a:off x="2509208" y="735164"/>
            <a:ext cx="2042100" cy="654000"/>
          </a:xfrm>
          <a:prstGeom prst="straightConnector1">
            <a:avLst/>
          </a:prstGeom>
          <a:noFill/>
          <a:ln w="19050" cap="rnd" cmpd="sng">
            <a:solidFill>
              <a:srgbClr val="EB7564"/>
            </a:solidFill>
            <a:prstDash val="solid"/>
            <a:round/>
            <a:headEnd type="none" w="sm" len="sm"/>
            <a:tailEnd type="triangle" w="med" len="med"/>
          </a:ln>
        </p:spPr>
      </p:cxnSp>
      <p:cxnSp>
        <p:nvCxnSpPr>
          <p:cNvPr id="670" name="Google Shape;670;p49"/>
          <p:cNvCxnSpPr/>
          <p:nvPr/>
        </p:nvCxnSpPr>
        <p:spPr>
          <a:xfrm>
            <a:off x="5044260" y="739966"/>
            <a:ext cx="3230682" cy="576817"/>
          </a:xfrm>
          <a:prstGeom prst="straightConnector1">
            <a:avLst/>
          </a:prstGeom>
          <a:noFill/>
          <a:ln w="19050" cap="rnd" cmpd="sng">
            <a:solidFill>
              <a:srgbClr val="EB7564"/>
            </a:solidFill>
            <a:prstDash val="solid"/>
            <a:round/>
            <a:headEnd type="none" w="sm" len="sm"/>
            <a:tailEnd type="triangle" w="med" len="med"/>
          </a:ln>
        </p:spPr>
      </p:cxnSp>
      <p:cxnSp>
        <p:nvCxnSpPr>
          <p:cNvPr id="671" name="Google Shape;671;p49"/>
          <p:cNvCxnSpPr/>
          <p:nvPr/>
        </p:nvCxnSpPr>
        <p:spPr>
          <a:xfrm>
            <a:off x="5044260" y="851147"/>
            <a:ext cx="2493317" cy="491190"/>
          </a:xfrm>
          <a:prstGeom prst="straightConnector1">
            <a:avLst/>
          </a:prstGeom>
          <a:noFill/>
          <a:ln w="19050" cap="rnd" cmpd="sng">
            <a:solidFill>
              <a:srgbClr val="EB7564"/>
            </a:solidFill>
            <a:prstDash val="solid"/>
            <a:round/>
            <a:headEnd type="none" w="sm" len="sm"/>
            <a:tailEnd type="triangle" w="med" len="med"/>
          </a:ln>
        </p:spPr>
      </p:cxnSp>
      <p:cxnSp>
        <p:nvCxnSpPr>
          <p:cNvPr id="672" name="Google Shape;672;p49"/>
          <p:cNvCxnSpPr/>
          <p:nvPr/>
        </p:nvCxnSpPr>
        <p:spPr>
          <a:xfrm>
            <a:off x="4941357" y="903227"/>
            <a:ext cx="1522804" cy="463238"/>
          </a:xfrm>
          <a:prstGeom prst="straightConnector1">
            <a:avLst/>
          </a:prstGeom>
          <a:noFill/>
          <a:ln w="19050" cap="rnd" cmpd="sng">
            <a:solidFill>
              <a:srgbClr val="EB7564"/>
            </a:solidFill>
            <a:prstDash val="solid"/>
            <a:round/>
            <a:headEnd type="none" w="sm" len="sm"/>
            <a:tailEnd type="triangle" w="med" len="med"/>
          </a:ln>
        </p:spPr>
      </p:cxnSp>
      <p:cxnSp>
        <p:nvCxnSpPr>
          <p:cNvPr id="673" name="Google Shape;673;p49"/>
          <p:cNvCxnSpPr/>
          <p:nvPr/>
        </p:nvCxnSpPr>
        <p:spPr>
          <a:xfrm>
            <a:off x="4789329" y="893075"/>
            <a:ext cx="0" cy="449262"/>
          </a:xfrm>
          <a:prstGeom prst="straightConnector1">
            <a:avLst/>
          </a:prstGeom>
          <a:noFill/>
          <a:ln w="19050" cap="rnd" cmpd="sng">
            <a:solidFill>
              <a:srgbClr val="EB7564"/>
            </a:solidFill>
            <a:prstDash val="solid"/>
            <a:round/>
            <a:headEnd type="none" w="sm" len="sm"/>
            <a:tailEnd type="triangle" w="med" len="med"/>
          </a:ln>
        </p:spPr>
      </p:cxnSp>
      <p:cxnSp>
        <p:nvCxnSpPr>
          <p:cNvPr id="674" name="Google Shape;674;p49"/>
          <p:cNvCxnSpPr/>
          <p:nvPr/>
        </p:nvCxnSpPr>
        <p:spPr>
          <a:xfrm flipH="1">
            <a:off x="833638" y="1541907"/>
            <a:ext cx="1440345" cy="512180"/>
          </a:xfrm>
          <a:prstGeom prst="straightConnector1">
            <a:avLst/>
          </a:prstGeom>
          <a:noFill/>
          <a:ln w="19050" cap="rnd" cmpd="sng">
            <a:solidFill>
              <a:srgbClr val="BFE471"/>
            </a:solidFill>
            <a:prstDash val="solid"/>
            <a:round/>
            <a:headEnd type="none" w="sm" len="sm"/>
            <a:tailEnd type="triangle" w="med" len="med"/>
          </a:ln>
        </p:spPr>
      </p:cxnSp>
      <p:cxnSp>
        <p:nvCxnSpPr>
          <p:cNvPr id="675" name="Google Shape;675;p49"/>
          <p:cNvCxnSpPr/>
          <p:nvPr/>
        </p:nvCxnSpPr>
        <p:spPr>
          <a:xfrm>
            <a:off x="2732627" y="1561995"/>
            <a:ext cx="710965" cy="490627"/>
          </a:xfrm>
          <a:prstGeom prst="straightConnector1">
            <a:avLst/>
          </a:prstGeom>
          <a:noFill/>
          <a:ln w="19050" cap="rnd" cmpd="sng">
            <a:solidFill>
              <a:srgbClr val="BFE471"/>
            </a:solidFill>
            <a:prstDash val="solid"/>
            <a:round/>
            <a:headEnd type="none" w="sm" len="sm"/>
            <a:tailEnd type="triangle" w="med" len="med"/>
          </a:ln>
        </p:spPr>
      </p:cxnSp>
      <p:cxnSp>
        <p:nvCxnSpPr>
          <p:cNvPr id="676" name="Google Shape;676;p49"/>
          <p:cNvCxnSpPr>
            <a:endCxn id="656" idx="0"/>
          </p:cNvCxnSpPr>
          <p:nvPr/>
        </p:nvCxnSpPr>
        <p:spPr>
          <a:xfrm>
            <a:off x="2495138" y="1741647"/>
            <a:ext cx="88200" cy="388500"/>
          </a:xfrm>
          <a:prstGeom prst="straightConnector1">
            <a:avLst/>
          </a:prstGeom>
          <a:noFill/>
          <a:ln w="19050" cap="rnd" cmpd="sng">
            <a:solidFill>
              <a:srgbClr val="BFE471"/>
            </a:solidFill>
            <a:prstDash val="solid"/>
            <a:round/>
            <a:headEnd type="none" w="sm" len="sm"/>
            <a:tailEnd type="triangle" w="med" len="med"/>
          </a:ln>
        </p:spPr>
      </p:cxnSp>
      <p:cxnSp>
        <p:nvCxnSpPr>
          <p:cNvPr id="677" name="Google Shape;677;p49"/>
          <p:cNvCxnSpPr/>
          <p:nvPr/>
        </p:nvCxnSpPr>
        <p:spPr>
          <a:xfrm flipH="1">
            <a:off x="1695026" y="1717164"/>
            <a:ext cx="794182" cy="335458"/>
          </a:xfrm>
          <a:prstGeom prst="straightConnector1">
            <a:avLst/>
          </a:prstGeom>
          <a:noFill/>
          <a:ln w="19050" cap="rnd" cmpd="sng">
            <a:solidFill>
              <a:srgbClr val="BFE471"/>
            </a:solidFill>
            <a:prstDash val="solid"/>
            <a:round/>
            <a:headEnd type="none" w="sm" len="sm"/>
            <a:tailEnd type="triangle" w="med" len="med"/>
          </a:ln>
        </p:spPr>
      </p:cxnSp>
      <p:cxnSp>
        <p:nvCxnSpPr>
          <p:cNvPr id="678" name="Google Shape;678;p49"/>
          <p:cNvCxnSpPr/>
          <p:nvPr/>
        </p:nvCxnSpPr>
        <p:spPr>
          <a:xfrm>
            <a:off x="5067688" y="1741578"/>
            <a:ext cx="1829657" cy="1185201"/>
          </a:xfrm>
          <a:prstGeom prst="straightConnector1">
            <a:avLst/>
          </a:prstGeom>
          <a:noFill/>
          <a:ln w="19050" cap="rnd" cmpd="sng">
            <a:solidFill>
              <a:srgbClr val="BFE471"/>
            </a:solidFill>
            <a:prstDash val="solid"/>
            <a:round/>
            <a:headEnd type="none" w="sm" len="sm"/>
            <a:tailEnd type="triangle" w="med" len="med"/>
          </a:ln>
        </p:spPr>
      </p:cxnSp>
      <p:cxnSp>
        <p:nvCxnSpPr>
          <p:cNvPr id="679" name="Google Shape;679;p49"/>
          <p:cNvCxnSpPr/>
          <p:nvPr/>
        </p:nvCxnSpPr>
        <p:spPr>
          <a:xfrm>
            <a:off x="4856264" y="1734504"/>
            <a:ext cx="239180" cy="1180967"/>
          </a:xfrm>
          <a:prstGeom prst="straightConnector1">
            <a:avLst/>
          </a:prstGeom>
          <a:noFill/>
          <a:ln w="19050" cap="rnd" cmpd="sng">
            <a:solidFill>
              <a:srgbClr val="BFE471"/>
            </a:solidFill>
            <a:prstDash val="solid"/>
            <a:round/>
            <a:headEnd type="none" w="sm" len="sm"/>
            <a:tailEnd type="triangle" w="med" len="med"/>
          </a:ln>
        </p:spPr>
      </p:cxnSp>
      <p:cxnSp>
        <p:nvCxnSpPr>
          <p:cNvPr id="680" name="Google Shape;680;p49"/>
          <p:cNvCxnSpPr>
            <a:stCxn id="650" idx="2"/>
          </p:cNvCxnSpPr>
          <p:nvPr/>
        </p:nvCxnSpPr>
        <p:spPr>
          <a:xfrm>
            <a:off x="4842840" y="1737370"/>
            <a:ext cx="1118700" cy="1178100"/>
          </a:xfrm>
          <a:prstGeom prst="straightConnector1">
            <a:avLst/>
          </a:prstGeom>
          <a:noFill/>
          <a:ln w="19050" cap="rnd" cmpd="sng">
            <a:solidFill>
              <a:srgbClr val="BFE471"/>
            </a:solidFill>
            <a:prstDash val="solid"/>
            <a:round/>
            <a:headEnd type="none" w="sm" len="sm"/>
            <a:tailEnd type="triangle" w="med" len="med"/>
          </a:ln>
        </p:spPr>
      </p:cxnSp>
      <p:cxnSp>
        <p:nvCxnSpPr>
          <p:cNvPr id="681" name="Google Shape;681;p49"/>
          <p:cNvCxnSpPr/>
          <p:nvPr/>
        </p:nvCxnSpPr>
        <p:spPr>
          <a:xfrm>
            <a:off x="6801041" y="1722294"/>
            <a:ext cx="633633" cy="330328"/>
          </a:xfrm>
          <a:prstGeom prst="straightConnector1">
            <a:avLst/>
          </a:prstGeom>
          <a:noFill/>
          <a:ln w="19050" cap="rnd" cmpd="sng">
            <a:solidFill>
              <a:srgbClr val="BFE471"/>
            </a:solidFill>
            <a:prstDash val="solid"/>
            <a:round/>
            <a:headEnd type="none" w="sm" len="sm"/>
            <a:tailEnd type="triangle" w="med" len="med"/>
          </a:ln>
        </p:spPr>
      </p:cxnSp>
      <p:cxnSp>
        <p:nvCxnSpPr>
          <p:cNvPr id="682" name="Google Shape;682;p49"/>
          <p:cNvCxnSpPr>
            <a:stCxn id="651" idx="2"/>
          </p:cNvCxnSpPr>
          <p:nvPr/>
        </p:nvCxnSpPr>
        <p:spPr>
          <a:xfrm flipH="1">
            <a:off x="6534534" y="1727332"/>
            <a:ext cx="266100" cy="325200"/>
          </a:xfrm>
          <a:prstGeom prst="straightConnector1">
            <a:avLst/>
          </a:prstGeom>
          <a:noFill/>
          <a:ln w="19050" cap="rnd" cmpd="sng">
            <a:solidFill>
              <a:srgbClr val="BFE471"/>
            </a:solidFill>
            <a:prstDash val="solid"/>
            <a:round/>
            <a:headEnd type="none" w="sm" len="sm"/>
            <a:tailEnd type="triangle" w="med" len="med"/>
          </a:ln>
        </p:spPr>
      </p:cxnSp>
      <p:cxnSp>
        <p:nvCxnSpPr>
          <p:cNvPr id="683" name="Google Shape;683;p49"/>
          <p:cNvCxnSpPr/>
          <p:nvPr/>
        </p:nvCxnSpPr>
        <p:spPr>
          <a:xfrm>
            <a:off x="7537577" y="1750761"/>
            <a:ext cx="633633" cy="330328"/>
          </a:xfrm>
          <a:prstGeom prst="straightConnector1">
            <a:avLst/>
          </a:prstGeom>
          <a:noFill/>
          <a:ln w="19050" cap="rnd" cmpd="sng">
            <a:solidFill>
              <a:srgbClr val="BFE471"/>
            </a:solidFill>
            <a:prstDash val="solid"/>
            <a:round/>
            <a:headEnd type="none" w="sm" len="sm"/>
            <a:tailEnd type="triangle" w="med" len="med"/>
          </a:ln>
        </p:spPr>
      </p:cxnSp>
      <p:cxnSp>
        <p:nvCxnSpPr>
          <p:cNvPr id="684" name="Google Shape;684;p49"/>
          <p:cNvCxnSpPr/>
          <p:nvPr/>
        </p:nvCxnSpPr>
        <p:spPr>
          <a:xfrm flipH="1">
            <a:off x="463826" y="2489134"/>
            <a:ext cx="316601" cy="777385"/>
          </a:xfrm>
          <a:prstGeom prst="straightConnector1">
            <a:avLst/>
          </a:prstGeom>
          <a:noFill/>
          <a:ln w="19050" cap="rnd" cmpd="sng">
            <a:solidFill>
              <a:schemeClr val="accent3"/>
            </a:solidFill>
            <a:prstDash val="solid"/>
            <a:round/>
            <a:headEnd type="none" w="sm" len="sm"/>
            <a:tailEnd type="triangle" w="med" len="med"/>
          </a:ln>
        </p:spPr>
      </p:cxnSp>
      <p:cxnSp>
        <p:nvCxnSpPr>
          <p:cNvPr id="685" name="Google Shape;685;p49"/>
          <p:cNvCxnSpPr/>
          <p:nvPr/>
        </p:nvCxnSpPr>
        <p:spPr>
          <a:xfrm>
            <a:off x="886587" y="2485479"/>
            <a:ext cx="1734379" cy="799525"/>
          </a:xfrm>
          <a:prstGeom prst="straightConnector1">
            <a:avLst/>
          </a:prstGeom>
          <a:noFill/>
          <a:ln w="19050" cap="rnd" cmpd="sng">
            <a:solidFill>
              <a:schemeClr val="accent3"/>
            </a:solidFill>
            <a:prstDash val="solid"/>
            <a:round/>
            <a:headEnd type="none" w="sm" len="sm"/>
            <a:tailEnd type="triangle" w="med" len="med"/>
          </a:ln>
        </p:spPr>
      </p:cxnSp>
      <p:cxnSp>
        <p:nvCxnSpPr>
          <p:cNvPr id="686" name="Google Shape;686;p49"/>
          <p:cNvCxnSpPr/>
          <p:nvPr/>
        </p:nvCxnSpPr>
        <p:spPr>
          <a:xfrm>
            <a:off x="819150" y="2489134"/>
            <a:ext cx="875876" cy="777385"/>
          </a:xfrm>
          <a:prstGeom prst="straightConnector1">
            <a:avLst/>
          </a:prstGeom>
          <a:noFill/>
          <a:ln w="19050" cap="rnd" cmpd="sng">
            <a:solidFill>
              <a:schemeClr val="accent3"/>
            </a:solidFill>
            <a:prstDash val="solid"/>
            <a:round/>
            <a:headEnd type="none" w="sm" len="sm"/>
            <a:tailEnd type="triangle" w="med" len="med"/>
          </a:ln>
        </p:spPr>
      </p:cxnSp>
      <p:cxnSp>
        <p:nvCxnSpPr>
          <p:cNvPr id="687" name="Google Shape;687;p49"/>
          <p:cNvCxnSpPr>
            <a:endCxn id="667" idx="0"/>
          </p:cNvCxnSpPr>
          <p:nvPr/>
        </p:nvCxnSpPr>
        <p:spPr>
          <a:xfrm>
            <a:off x="1946287" y="2492403"/>
            <a:ext cx="2357400" cy="1330500"/>
          </a:xfrm>
          <a:prstGeom prst="straightConnector1">
            <a:avLst/>
          </a:prstGeom>
          <a:noFill/>
          <a:ln w="19050" cap="rnd" cmpd="sng">
            <a:solidFill>
              <a:schemeClr val="accent3"/>
            </a:solidFill>
            <a:prstDash val="solid"/>
            <a:round/>
            <a:headEnd type="none" w="sm" len="sm"/>
            <a:tailEnd type="triangle" w="med" len="med"/>
          </a:ln>
        </p:spPr>
      </p:cxnSp>
      <p:cxnSp>
        <p:nvCxnSpPr>
          <p:cNvPr id="688" name="Google Shape;688;p49"/>
          <p:cNvCxnSpPr>
            <a:endCxn id="668" idx="0"/>
          </p:cNvCxnSpPr>
          <p:nvPr/>
        </p:nvCxnSpPr>
        <p:spPr>
          <a:xfrm>
            <a:off x="1965438" y="2484903"/>
            <a:ext cx="3339000" cy="1338000"/>
          </a:xfrm>
          <a:prstGeom prst="straightConnector1">
            <a:avLst/>
          </a:prstGeom>
          <a:noFill/>
          <a:ln w="19050" cap="rnd" cmpd="sng">
            <a:solidFill>
              <a:schemeClr val="accent3"/>
            </a:solidFill>
            <a:prstDash val="solid"/>
            <a:round/>
            <a:headEnd type="none" w="sm" len="sm"/>
            <a:tailEnd type="triangle" w="med" len="med"/>
          </a:ln>
        </p:spPr>
      </p:cxnSp>
      <p:pic>
        <p:nvPicPr>
          <p:cNvPr id="689" name="Google Shape;689;p49" descr="Close"/>
          <p:cNvPicPr preferRelativeResize="0"/>
          <p:nvPr/>
        </p:nvPicPr>
        <p:blipFill rotWithShape="1">
          <a:blip r:embed="rId3">
            <a:alphaModFix/>
          </a:blip>
          <a:srcRect/>
          <a:stretch/>
        </p:blipFill>
        <p:spPr>
          <a:xfrm>
            <a:off x="3449797" y="2489134"/>
            <a:ext cx="356295" cy="356295"/>
          </a:xfrm>
          <a:prstGeom prst="rect">
            <a:avLst/>
          </a:prstGeom>
          <a:noFill/>
          <a:ln>
            <a:noFill/>
          </a:ln>
        </p:spPr>
      </p:pic>
      <p:pic>
        <p:nvPicPr>
          <p:cNvPr id="690" name="Google Shape;690;p49" descr="Checkmark"/>
          <p:cNvPicPr preferRelativeResize="0"/>
          <p:nvPr/>
        </p:nvPicPr>
        <p:blipFill rotWithShape="1">
          <a:blip r:embed="rId4">
            <a:alphaModFix/>
          </a:blip>
          <a:srcRect/>
          <a:stretch/>
        </p:blipFill>
        <p:spPr>
          <a:xfrm>
            <a:off x="2521716" y="2483332"/>
            <a:ext cx="324098" cy="324098"/>
          </a:xfrm>
          <a:prstGeom prst="rect">
            <a:avLst/>
          </a:prstGeom>
          <a:noFill/>
          <a:ln>
            <a:noFill/>
          </a:ln>
        </p:spPr>
      </p:pic>
      <p:pic>
        <p:nvPicPr>
          <p:cNvPr id="691" name="Google Shape;691;p49" descr="Close"/>
          <p:cNvPicPr preferRelativeResize="0"/>
          <p:nvPr/>
        </p:nvPicPr>
        <p:blipFill rotWithShape="1">
          <a:blip r:embed="rId5">
            <a:alphaModFix/>
          </a:blip>
          <a:srcRect/>
          <a:stretch/>
        </p:blipFill>
        <p:spPr>
          <a:xfrm>
            <a:off x="574601" y="3652618"/>
            <a:ext cx="356295" cy="356295"/>
          </a:xfrm>
          <a:prstGeom prst="rect">
            <a:avLst/>
          </a:prstGeom>
          <a:noFill/>
          <a:ln>
            <a:noFill/>
          </a:ln>
        </p:spPr>
      </p:pic>
      <p:pic>
        <p:nvPicPr>
          <p:cNvPr id="692" name="Google Shape;692;p49" descr="Close"/>
          <p:cNvPicPr preferRelativeResize="0"/>
          <p:nvPr/>
        </p:nvPicPr>
        <p:blipFill rotWithShape="1">
          <a:blip r:embed="rId5">
            <a:alphaModFix/>
          </a:blip>
          <a:srcRect/>
          <a:stretch/>
        </p:blipFill>
        <p:spPr>
          <a:xfrm>
            <a:off x="1574756" y="3652618"/>
            <a:ext cx="356295" cy="356295"/>
          </a:xfrm>
          <a:prstGeom prst="rect">
            <a:avLst/>
          </a:prstGeom>
          <a:noFill/>
          <a:ln>
            <a:noFill/>
          </a:ln>
        </p:spPr>
      </p:pic>
      <p:pic>
        <p:nvPicPr>
          <p:cNvPr id="693" name="Google Shape;693;p49" descr="Close"/>
          <p:cNvPicPr preferRelativeResize="0"/>
          <p:nvPr/>
        </p:nvPicPr>
        <p:blipFill rotWithShape="1">
          <a:blip r:embed="rId5">
            <a:alphaModFix/>
          </a:blip>
          <a:srcRect/>
          <a:stretch/>
        </p:blipFill>
        <p:spPr>
          <a:xfrm>
            <a:off x="2457803" y="3625621"/>
            <a:ext cx="356295" cy="356295"/>
          </a:xfrm>
          <a:prstGeom prst="rect">
            <a:avLst/>
          </a:prstGeom>
          <a:noFill/>
          <a:ln>
            <a:noFill/>
          </a:ln>
        </p:spPr>
      </p:pic>
      <p:pic>
        <p:nvPicPr>
          <p:cNvPr id="694" name="Google Shape;694;p49" descr="Close"/>
          <p:cNvPicPr preferRelativeResize="0"/>
          <p:nvPr/>
        </p:nvPicPr>
        <p:blipFill rotWithShape="1">
          <a:blip r:embed="rId6">
            <a:alphaModFix/>
          </a:blip>
          <a:srcRect/>
          <a:stretch/>
        </p:blipFill>
        <p:spPr>
          <a:xfrm>
            <a:off x="4114155" y="4154751"/>
            <a:ext cx="386805" cy="356295"/>
          </a:xfrm>
          <a:prstGeom prst="rect">
            <a:avLst/>
          </a:prstGeom>
          <a:noFill/>
          <a:ln>
            <a:noFill/>
          </a:ln>
        </p:spPr>
      </p:pic>
      <p:pic>
        <p:nvPicPr>
          <p:cNvPr id="695" name="Google Shape;695;p49" descr="Close"/>
          <p:cNvPicPr preferRelativeResize="0"/>
          <p:nvPr/>
        </p:nvPicPr>
        <p:blipFill rotWithShape="1">
          <a:blip r:embed="rId6">
            <a:alphaModFix/>
          </a:blip>
          <a:srcRect/>
          <a:stretch/>
        </p:blipFill>
        <p:spPr>
          <a:xfrm>
            <a:off x="5111169" y="4154751"/>
            <a:ext cx="386805" cy="356295"/>
          </a:xfrm>
          <a:prstGeom prst="rect">
            <a:avLst/>
          </a:prstGeom>
          <a:noFill/>
          <a:ln>
            <a:noFill/>
          </a:ln>
        </p:spPr>
      </p:pic>
      <p:pic>
        <p:nvPicPr>
          <p:cNvPr id="696" name="Google Shape;696;p49" descr="Close"/>
          <p:cNvPicPr preferRelativeResize="0"/>
          <p:nvPr/>
        </p:nvPicPr>
        <p:blipFill rotWithShape="1">
          <a:blip r:embed="rId5">
            <a:alphaModFix/>
          </a:blip>
          <a:srcRect/>
          <a:stretch/>
        </p:blipFill>
        <p:spPr>
          <a:xfrm>
            <a:off x="5918538" y="3314712"/>
            <a:ext cx="356295" cy="356295"/>
          </a:xfrm>
          <a:prstGeom prst="rect">
            <a:avLst/>
          </a:prstGeom>
          <a:noFill/>
          <a:ln>
            <a:noFill/>
          </a:ln>
        </p:spPr>
      </p:pic>
      <p:pic>
        <p:nvPicPr>
          <p:cNvPr id="697" name="Google Shape;697;p49" descr="Close"/>
          <p:cNvPicPr preferRelativeResize="0"/>
          <p:nvPr/>
        </p:nvPicPr>
        <p:blipFill rotWithShape="1">
          <a:blip r:embed="rId5">
            <a:alphaModFix/>
          </a:blip>
          <a:srcRect/>
          <a:stretch/>
        </p:blipFill>
        <p:spPr>
          <a:xfrm>
            <a:off x="7107572" y="3247172"/>
            <a:ext cx="356295" cy="356295"/>
          </a:xfrm>
          <a:prstGeom prst="rect">
            <a:avLst/>
          </a:prstGeom>
          <a:noFill/>
          <a:ln>
            <a:noFill/>
          </a:ln>
        </p:spPr>
      </p:pic>
      <p:pic>
        <p:nvPicPr>
          <p:cNvPr id="698" name="Google Shape;698;p49" descr="Close"/>
          <p:cNvPicPr preferRelativeResize="0"/>
          <p:nvPr/>
        </p:nvPicPr>
        <p:blipFill rotWithShape="1">
          <a:blip r:embed="rId5">
            <a:alphaModFix/>
          </a:blip>
          <a:srcRect/>
          <a:stretch/>
        </p:blipFill>
        <p:spPr>
          <a:xfrm>
            <a:off x="6725791" y="2453569"/>
            <a:ext cx="356295" cy="356295"/>
          </a:xfrm>
          <a:prstGeom prst="rect">
            <a:avLst/>
          </a:prstGeom>
          <a:noFill/>
          <a:ln>
            <a:noFill/>
          </a:ln>
        </p:spPr>
      </p:pic>
      <p:pic>
        <p:nvPicPr>
          <p:cNvPr id="699" name="Google Shape;699;p49" descr="Close"/>
          <p:cNvPicPr preferRelativeResize="0"/>
          <p:nvPr/>
        </p:nvPicPr>
        <p:blipFill rotWithShape="1">
          <a:blip r:embed="rId5">
            <a:alphaModFix/>
          </a:blip>
          <a:srcRect/>
          <a:stretch/>
        </p:blipFill>
        <p:spPr>
          <a:xfrm>
            <a:off x="7488608" y="2428288"/>
            <a:ext cx="356295" cy="356295"/>
          </a:xfrm>
          <a:prstGeom prst="rect">
            <a:avLst/>
          </a:prstGeom>
          <a:noFill/>
          <a:ln>
            <a:noFill/>
          </a:ln>
        </p:spPr>
      </p:pic>
      <p:pic>
        <p:nvPicPr>
          <p:cNvPr id="700" name="Google Shape;700;p49" descr="Close"/>
          <p:cNvPicPr preferRelativeResize="0"/>
          <p:nvPr/>
        </p:nvPicPr>
        <p:blipFill rotWithShape="1">
          <a:blip r:embed="rId5">
            <a:alphaModFix/>
          </a:blip>
          <a:srcRect/>
          <a:stretch/>
        </p:blipFill>
        <p:spPr>
          <a:xfrm>
            <a:off x="8240781" y="2439976"/>
            <a:ext cx="356295" cy="356295"/>
          </a:xfrm>
          <a:prstGeom prst="rect">
            <a:avLst/>
          </a:prstGeom>
          <a:noFill/>
          <a:ln>
            <a:noFill/>
          </a:ln>
        </p:spPr>
      </p:pic>
      <p:pic>
        <p:nvPicPr>
          <p:cNvPr id="701" name="Google Shape;701;p49" descr="Checkmark"/>
          <p:cNvPicPr preferRelativeResize="0"/>
          <p:nvPr/>
        </p:nvPicPr>
        <p:blipFill rotWithShape="1">
          <a:blip r:embed="rId4">
            <a:alphaModFix/>
          </a:blip>
          <a:srcRect/>
          <a:stretch/>
        </p:blipFill>
        <p:spPr>
          <a:xfrm>
            <a:off x="8282176" y="1700083"/>
            <a:ext cx="324098" cy="324098"/>
          </a:xfrm>
          <a:prstGeom prst="rect">
            <a:avLst/>
          </a:prstGeom>
          <a:noFill/>
          <a:ln>
            <a:noFill/>
          </a:ln>
        </p:spPr>
      </p:pic>
      <p:pic>
        <p:nvPicPr>
          <p:cNvPr id="702" name="Google Shape;702;p49" descr="Checkmark"/>
          <p:cNvPicPr preferRelativeResize="0"/>
          <p:nvPr/>
        </p:nvPicPr>
        <p:blipFill rotWithShape="1">
          <a:blip r:embed="rId4">
            <a:alphaModFix/>
          </a:blip>
          <a:srcRect/>
          <a:stretch/>
        </p:blipFill>
        <p:spPr>
          <a:xfrm>
            <a:off x="4962392" y="3291394"/>
            <a:ext cx="324098" cy="324098"/>
          </a:xfrm>
          <a:prstGeom prst="rect">
            <a:avLst/>
          </a:prstGeom>
          <a:noFill/>
          <a:ln>
            <a:noFill/>
          </a:ln>
        </p:spPr>
      </p:pic>
      <p:pic>
        <p:nvPicPr>
          <p:cNvPr id="703" name="Google Shape;703;p49" descr="Close"/>
          <p:cNvPicPr preferRelativeResize="0"/>
          <p:nvPr/>
        </p:nvPicPr>
        <p:blipFill rotWithShape="1">
          <a:blip r:embed="rId5">
            <a:alphaModFix/>
          </a:blip>
          <a:srcRect/>
          <a:stretch/>
        </p:blipFill>
        <p:spPr>
          <a:xfrm>
            <a:off x="4143485" y="4166918"/>
            <a:ext cx="356295" cy="356295"/>
          </a:xfrm>
          <a:prstGeom prst="rect">
            <a:avLst/>
          </a:prstGeom>
          <a:noFill/>
          <a:ln>
            <a:noFill/>
          </a:ln>
        </p:spPr>
      </p:pic>
      <p:pic>
        <p:nvPicPr>
          <p:cNvPr id="704" name="Google Shape;704;p49" descr="Close"/>
          <p:cNvPicPr preferRelativeResize="0"/>
          <p:nvPr/>
        </p:nvPicPr>
        <p:blipFill rotWithShape="1">
          <a:blip r:embed="rId5">
            <a:alphaModFix/>
          </a:blip>
          <a:srcRect/>
          <a:stretch/>
        </p:blipFill>
        <p:spPr>
          <a:xfrm>
            <a:off x="5906511" y="3314712"/>
            <a:ext cx="356295" cy="356295"/>
          </a:xfrm>
          <a:prstGeom prst="rect">
            <a:avLst/>
          </a:prstGeom>
          <a:noFill/>
          <a:ln>
            <a:noFill/>
          </a:ln>
        </p:spPr>
      </p:pic>
      <p:pic>
        <p:nvPicPr>
          <p:cNvPr id="705" name="Google Shape;705;p49" descr="Close"/>
          <p:cNvPicPr preferRelativeResize="0"/>
          <p:nvPr/>
        </p:nvPicPr>
        <p:blipFill rotWithShape="1">
          <a:blip r:embed="rId5">
            <a:alphaModFix/>
          </a:blip>
          <a:srcRect/>
          <a:stretch/>
        </p:blipFill>
        <p:spPr>
          <a:xfrm>
            <a:off x="5197566" y="4187969"/>
            <a:ext cx="356295" cy="3562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61200" y="242625"/>
            <a:ext cx="8629200" cy="954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rgbClr val="BFE471"/>
              </a:buClr>
              <a:buSzPct val="100000"/>
              <a:buFont typeface="Trebuchet MS"/>
              <a:buNone/>
            </a:pPr>
            <a:r>
              <a:rPr lang="en">
                <a:solidFill>
                  <a:srgbClr val="BFE471"/>
                </a:solidFill>
              </a:rPr>
              <a:t>Formal Problem Statement</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202" name="Google Shape;202;p32"/>
          <p:cNvSpPr txBox="1">
            <a:spLocks noGrp="1"/>
          </p:cNvSpPr>
          <p:nvPr>
            <p:ph type="body" idx="1"/>
          </p:nvPr>
        </p:nvSpPr>
        <p:spPr>
          <a:xfrm>
            <a:off x="83675" y="795375"/>
            <a:ext cx="8897400" cy="41973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300"/>
              <a:buNone/>
            </a:pPr>
            <a:r>
              <a:rPr lang="en" sz="1800">
                <a:solidFill>
                  <a:schemeClr val="lt2"/>
                </a:solidFill>
              </a:rPr>
              <a:t>a) Our goal is to find all the partitions of a user input positive number N. A partition is a set of elements whose sum equals N. This presents the underlying idea that permuting the summands in a partition does not give a new partition. In other words, the order of elements in a partition is considered unimportant.</a:t>
            </a:r>
            <a:endParaRPr sz="1800"/>
          </a:p>
          <a:p>
            <a:pPr marL="0" lvl="0" indent="0" algn="l" rtl="0">
              <a:lnSpc>
                <a:spcPct val="105000"/>
              </a:lnSpc>
              <a:spcBef>
                <a:spcPts val="0"/>
              </a:spcBef>
              <a:spcAft>
                <a:spcPts val="0"/>
              </a:spcAft>
              <a:buSzPts val="1300"/>
              <a:buNone/>
            </a:pPr>
            <a:br>
              <a:rPr lang="en" sz="1800">
                <a:solidFill>
                  <a:schemeClr val="lt2"/>
                </a:solidFill>
              </a:rPr>
            </a:br>
            <a:r>
              <a:rPr lang="en" sz="1800">
                <a:solidFill>
                  <a:schemeClr val="lt2"/>
                </a:solidFill>
              </a:rPr>
              <a:t>b) A non - repetitive partition is a partition in which each summand can occur only once. We also find the number of non - repetitive partitions of entered N.</a:t>
            </a:r>
            <a:br>
              <a:rPr lang="en" sz="1800">
                <a:solidFill>
                  <a:schemeClr val="lt2"/>
                </a:solidFill>
              </a:rPr>
            </a:br>
            <a:r>
              <a:rPr lang="en" sz="1800">
                <a:solidFill>
                  <a:schemeClr val="lt2"/>
                </a:solidFill>
              </a:rPr>
              <a:t>For instance, if the user inputs 5,</a:t>
            </a:r>
            <a:br>
              <a:rPr lang="en" sz="1800">
                <a:solidFill>
                  <a:schemeClr val="lt2"/>
                </a:solidFill>
              </a:rPr>
            </a:br>
            <a:r>
              <a:rPr lang="en" sz="1800" b="1">
                <a:solidFill>
                  <a:schemeClr val="accent3"/>
                </a:solidFill>
              </a:rPr>
              <a:t>Number of all partitions = 7 (1+1+1+1+1,   1+1+1+2,   1+1+3,   1+2+2,   1+4,   2+3,   5)</a:t>
            </a:r>
            <a:br>
              <a:rPr lang="en" sz="1800" b="1">
                <a:solidFill>
                  <a:schemeClr val="accent3"/>
                </a:solidFill>
              </a:rPr>
            </a:br>
            <a:r>
              <a:rPr lang="en" sz="1800" b="1">
                <a:solidFill>
                  <a:schemeClr val="accent3"/>
                </a:solidFill>
              </a:rPr>
              <a:t>Number of non - repetitive partitions = 3 (1+4,   2+3,   5)</a:t>
            </a:r>
            <a:br>
              <a:rPr lang="en" sz="1800" b="1">
                <a:solidFill>
                  <a:schemeClr val="lt2"/>
                </a:solidFill>
              </a:rPr>
            </a:br>
            <a:r>
              <a:rPr lang="en" sz="1800" b="1">
                <a:solidFill>
                  <a:srgbClr val="FFE599"/>
                </a:solidFill>
              </a:rPr>
              <a:t>2+2+1 and 1+2+2 </a:t>
            </a:r>
            <a:r>
              <a:rPr lang="en" sz="1800">
                <a:solidFill>
                  <a:srgbClr val="FFE599"/>
                </a:solidFill>
              </a:rPr>
              <a:t>are considered as the same partitions as already explained</a:t>
            </a:r>
            <a:r>
              <a:rPr lang="en" sz="1800">
                <a:solidFill>
                  <a:schemeClr val="lt2"/>
                </a:solidFill>
              </a:rPr>
              <a:t>.</a:t>
            </a:r>
            <a:endParaRPr sz="1800">
              <a:solidFill>
                <a:schemeClr val="lt2"/>
              </a:solidFill>
            </a:endParaRPr>
          </a:p>
          <a:p>
            <a:pPr marL="0" lvl="0" indent="0" algn="l" rtl="0">
              <a:lnSpc>
                <a:spcPct val="105000"/>
              </a:lnSpc>
              <a:spcBef>
                <a:spcPts val="1200"/>
              </a:spcBef>
              <a:spcAft>
                <a:spcPts val="1200"/>
              </a:spcAft>
              <a:buSzPts val="13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0"/>
          <p:cNvSpPr txBox="1">
            <a:spLocks noGrp="1"/>
          </p:cNvSpPr>
          <p:nvPr>
            <p:ph type="title"/>
          </p:nvPr>
        </p:nvSpPr>
        <p:spPr>
          <a:xfrm>
            <a:off x="561300" y="250425"/>
            <a:ext cx="8021400" cy="668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ts val="3000"/>
              <a:buFont typeface="Trebuchet MS"/>
              <a:buNone/>
            </a:pPr>
            <a:r>
              <a:rPr lang="en">
                <a:solidFill>
                  <a:srgbClr val="BFE471"/>
                </a:solidFill>
              </a:rPr>
              <a:t>Implementation of Initial Solution - </a:t>
            </a:r>
            <a:r>
              <a:rPr lang="en" sz="1811">
                <a:solidFill>
                  <a:srgbClr val="FFD966"/>
                </a:solidFill>
              </a:rPr>
              <a:t>in C language</a:t>
            </a:r>
            <a:endParaRPr sz="1811">
              <a:solidFill>
                <a:srgbClr val="FFD966"/>
              </a:solidFill>
            </a:endParaRPr>
          </a:p>
        </p:txBody>
      </p:sp>
      <p:sp>
        <p:nvSpPr>
          <p:cNvPr id="711" name="Google Shape;711;p50"/>
          <p:cNvSpPr txBox="1">
            <a:spLocks noGrp="1"/>
          </p:cNvSpPr>
          <p:nvPr>
            <p:ph type="body" idx="1"/>
          </p:nvPr>
        </p:nvSpPr>
        <p:spPr>
          <a:xfrm>
            <a:off x="606050" y="1191775"/>
            <a:ext cx="7505700" cy="31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en" sz="1600">
                <a:solidFill>
                  <a:schemeClr val="lt1"/>
                </a:solidFill>
              </a:rPr>
              <a:t>#</a:t>
            </a:r>
            <a:r>
              <a:rPr lang="en" sz="1600">
                <a:solidFill>
                  <a:srgbClr val="00B0F0"/>
                </a:solidFill>
              </a:rPr>
              <a:t>include</a:t>
            </a:r>
            <a:r>
              <a:rPr lang="en" sz="1600">
                <a:solidFill>
                  <a:schemeClr val="lt2"/>
                </a:solidFill>
              </a:rPr>
              <a:t> </a:t>
            </a:r>
            <a:r>
              <a:rPr lang="en" sz="1600">
                <a:solidFill>
                  <a:srgbClr val="BFE471"/>
                </a:solidFill>
              </a:rPr>
              <a:t>&lt;stdio.h&gt;</a:t>
            </a:r>
            <a:endParaRPr sz="1600">
              <a:solidFill>
                <a:srgbClr val="BFE471"/>
              </a:solidFill>
            </a:endParaRPr>
          </a:p>
          <a:p>
            <a:pPr marL="0" lvl="0" indent="0" algn="l" rtl="0">
              <a:spcBef>
                <a:spcPts val="1200"/>
              </a:spcBef>
              <a:spcAft>
                <a:spcPts val="0"/>
              </a:spcAft>
              <a:buSzPts val="1300"/>
              <a:buNone/>
            </a:pPr>
            <a:endParaRPr sz="1600">
              <a:solidFill>
                <a:schemeClr val="lt2"/>
              </a:solidFill>
            </a:endParaRPr>
          </a:p>
          <a:p>
            <a:pPr marL="0" lvl="0" indent="0" algn="l" rtl="0">
              <a:spcBef>
                <a:spcPts val="1200"/>
              </a:spcBef>
              <a:spcAft>
                <a:spcPts val="0"/>
              </a:spcAft>
              <a:buSzPts val="1300"/>
              <a:buNone/>
            </a:pPr>
            <a:r>
              <a:rPr lang="en" sz="1600">
                <a:solidFill>
                  <a:srgbClr val="F1A298"/>
                </a:solidFill>
              </a:rPr>
              <a:t>//declaring the required functions</a:t>
            </a:r>
            <a:endParaRPr sz="1600">
              <a:solidFill>
                <a:srgbClr val="F1A298"/>
              </a:solidFill>
            </a:endParaRPr>
          </a:p>
          <a:p>
            <a:pPr marL="0" lvl="0" indent="0" algn="l" rtl="0">
              <a:spcBef>
                <a:spcPts val="1200"/>
              </a:spcBef>
              <a:spcAft>
                <a:spcPts val="0"/>
              </a:spcAft>
              <a:buSzPts val="1300"/>
              <a:buNone/>
            </a:pPr>
            <a:r>
              <a:rPr lang="en" sz="1600">
                <a:solidFill>
                  <a:srgbClr val="00B0F0"/>
                </a:solidFill>
              </a:rPr>
              <a:t>void</a:t>
            </a:r>
            <a:r>
              <a:rPr lang="en" sz="1600">
                <a:solidFill>
                  <a:schemeClr val="lt2"/>
                </a:solidFill>
              </a:rPr>
              <a:t> </a:t>
            </a:r>
            <a:r>
              <a:rPr lang="en" sz="1600">
                <a:solidFill>
                  <a:schemeClr val="accent4"/>
                </a:solidFill>
              </a:rPr>
              <a:t>partitions</a:t>
            </a:r>
            <a:r>
              <a:rPr lang="en" sz="1600">
                <a:solidFill>
                  <a:schemeClr val="lt2"/>
                </a:solidFill>
              </a:rPr>
              <a:t>(int arr[], int arr1[], int counter[], int N);</a:t>
            </a:r>
            <a:endParaRPr sz="1600">
              <a:solidFill>
                <a:schemeClr val="lt2"/>
              </a:solidFill>
            </a:endParaRPr>
          </a:p>
          <a:p>
            <a:pPr marL="0" lvl="0" indent="0" algn="l" rtl="0">
              <a:spcBef>
                <a:spcPts val="1200"/>
              </a:spcBef>
              <a:spcAft>
                <a:spcPts val="0"/>
              </a:spcAft>
              <a:buSzPts val="1300"/>
              <a:buNone/>
            </a:pPr>
            <a:r>
              <a:rPr lang="en" sz="1600">
                <a:solidFill>
                  <a:srgbClr val="00B0F0"/>
                </a:solidFill>
              </a:rPr>
              <a:t>void</a:t>
            </a:r>
            <a:r>
              <a:rPr lang="en" sz="1600">
                <a:solidFill>
                  <a:schemeClr val="lt2"/>
                </a:solidFill>
              </a:rPr>
              <a:t> </a:t>
            </a:r>
            <a:r>
              <a:rPr lang="en" sz="1600">
                <a:solidFill>
                  <a:schemeClr val="accent4"/>
                </a:solidFill>
              </a:rPr>
              <a:t>count_allp</a:t>
            </a:r>
            <a:r>
              <a:rPr lang="en" sz="1600">
                <a:solidFill>
                  <a:schemeClr val="lt2"/>
                </a:solidFill>
              </a:rPr>
              <a:t>(int a, int arr[], int counter[], int index, int N);</a:t>
            </a:r>
            <a:endParaRPr sz="1600">
              <a:solidFill>
                <a:schemeClr val="lt2"/>
              </a:solidFill>
            </a:endParaRPr>
          </a:p>
          <a:p>
            <a:pPr marL="0" lvl="0" indent="0" algn="l" rtl="0">
              <a:spcBef>
                <a:spcPts val="1200"/>
              </a:spcBef>
              <a:spcAft>
                <a:spcPts val="0"/>
              </a:spcAft>
              <a:buSzPts val="1300"/>
              <a:buNone/>
            </a:pPr>
            <a:r>
              <a:rPr lang="en" sz="1600">
                <a:solidFill>
                  <a:srgbClr val="00B0F0"/>
                </a:solidFill>
              </a:rPr>
              <a:t>void</a:t>
            </a:r>
            <a:r>
              <a:rPr lang="en" sz="1600">
                <a:solidFill>
                  <a:schemeClr val="lt2"/>
                </a:solidFill>
              </a:rPr>
              <a:t> </a:t>
            </a:r>
            <a:r>
              <a:rPr lang="en" sz="1600">
                <a:solidFill>
                  <a:schemeClr val="accent4"/>
                </a:solidFill>
              </a:rPr>
              <a:t>count_pwr</a:t>
            </a:r>
            <a:r>
              <a:rPr lang="en" sz="1600">
                <a:solidFill>
                  <a:schemeClr val="lt2"/>
                </a:solidFill>
              </a:rPr>
              <a:t>(int a, int arr[], int counter[], int index, int N)</a:t>
            </a:r>
            <a:r>
              <a:rPr lang="en" sz="1400">
                <a:solidFill>
                  <a:schemeClr val="lt2"/>
                </a:solidFill>
              </a:rPr>
              <a:t>;</a:t>
            </a:r>
            <a:endParaRPr sz="1400">
              <a:solidFill>
                <a:schemeClr val="lt2"/>
              </a:solidFill>
            </a:endParaRPr>
          </a:p>
          <a:p>
            <a:pPr marL="0" lvl="0" indent="0" algn="l" rtl="0">
              <a:spcBef>
                <a:spcPts val="1200"/>
              </a:spcBef>
              <a:spcAft>
                <a:spcPts val="0"/>
              </a:spcAft>
              <a:buSzPts val="1300"/>
              <a:buNone/>
            </a:pPr>
            <a:endParaRPr sz="1400">
              <a:solidFill>
                <a:schemeClr val="lt2"/>
              </a:solidFill>
            </a:endParaRPr>
          </a:p>
          <a:p>
            <a:pPr marL="0" lvl="0" indent="0" algn="l" rtl="0">
              <a:spcBef>
                <a:spcPts val="1200"/>
              </a:spcBef>
              <a:spcAft>
                <a:spcPts val="1200"/>
              </a:spcAft>
              <a:buSzPts val="1300"/>
              <a:buNone/>
            </a:pPr>
            <a:endParaRPr sz="14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1"/>
          <p:cNvSpPr txBox="1">
            <a:spLocks noGrp="1"/>
          </p:cNvSpPr>
          <p:nvPr>
            <p:ph type="title"/>
          </p:nvPr>
        </p:nvSpPr>
        <p:spPr>
          <a:xfrm>
            <a:off x="4468699" y="0"/>
            <a:ext cx="6502800" cy="4929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FE471"/>
              </a:buClr>
              <a:buSzPct val="111111"/>
              <a:buFont typeface="Trebuchet MS"/>
              <a:buNone/>
            </a:pPr>
            <a:r>
              <a:rPr lang="en">
                <a:solidFill>
                  <a:srgbClr val="BFE471"/>
                </a:solidFill>
              </a:rPr>
              <a:t>Implementation(cont.)</a:t>
            </a:r>
            <a:endParaRPr>
              <a:solidFill>
                <a:srgbClr val="BFE471"/>
              </a:solidFill>
            </a:endParaRPr>
          </a:p>
        </p:txBody>
      </p:sp>
      <p:sp>
        <p:nvSpPr>
          <p:cNvPr id="717" name="Google Shape;717;p51"/>
          <p:cNvSpPr txBox="1">
            <a:spLocks noGrp="1"/>
          </p:cNvSpPr>
          <p:nvPr>
            <p:ph type="body" idx="1"/>
          </p:nvPr>
        </p:nvSpPr>
        <p:spPr>
          <a:xfrm>
            <a:off x="429221" y="76023"/>
            <a:ext cx="7505700" cy="44046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SzPts val="275"/>
              <a:buNone/>
            </a:pPr>
            <a:r>
              <a:rPr lang="en" sz="1300">
                <a:solidFill>
                  <a:srgbClr val="00B0F0"/>
                </a:solidFill>
              </a:rPr>
              <a:t>int</a:t>
            </a:r>
            <a:r>
              <a:rPr lang="en" sz="1300">
                <a:solidFill>
                  <a:schemeClr val="lt2"/>
                </a:solidFill>
              </a:rPr>
              <a:t> </a:t>
            </a:r>
            <a:r>
              <a:rPr lang="en" sz="1300">
                <a:solidFill>
                  <a:srgbClr val="F8D0CB"/>
                </a:solidFill>
              </a:rPr>
              <a:t>main</a:t>
            </a:r>
            <a:r>
              <a:rPr lang="en" sz="1300">
                <a:solidFill>
                  <a:schemeClr val="lt2"/>
                </a:solidFill>
              </a:rPr>
              <a:t>()</a:t>
            </a:r>
            <a:endParaRPr/>
          </a:p>
          <a:p>
            <a:pPr marL="0" lvl="0" indent="0" algn="l" rtl="0">
              <a:lnSpc>
                <a:spcPct val="50000"/>
              </a:lnSpc>
              <a:spcBef>
                <a:spcPts val="1200"/>
              </a:spcBef>
              <a:spcAft>
                <a:spcPts val="0"/>
              </a:spcAft>
              <a:buSzPts val="275"/>
              <a:buNone/>
            </a:pPr>
            <a:r>
              <a:rPr lang="en" sz="1300">
                <a:solidFill>
                  <a:schemeClr val="lt2"/>
                </a:solidFill>
              </a:rPr>
              <a:t>{</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1A298"/>
                </a:solidFill>
              </a:rPr>
              <a:t>//Taking input from user</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00B0F0"/>
                </a:solidFill>
              </a:rPr>
              <a:t>int</a:t>
            </a:r>
            <a:r>
              <a:rPr lang="en" sz="1300">
                <a:solidFill>
                  <a:schemeClr val="lt2"/>
                </a:solidFill>
              </a:rPr>
              <a:t> N;</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FFF00"/>
                </a:solidFill>
              </a:rPr>
              <a:t>printf</a:t>
            </a:r>
            <a:r>
              <a:rPr lang="en" sz="1300">
                <a:solidFill>
                  <a:schemeClr val="lt2"/>
                </a:solidFill>
              </a:rPr>
              <a:t>("Enter the Number: ");</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FFF00"/>
                </a:solidFill>
              </a:rPr>
              <a:t>scanf</a:t>
            </a:r>
            <a:r>
              <a:rPr lang="en" sz="1300">
                <a:solidFill>
                  <a:schemeClr val="lt2"/>
                </a:solidFill>
              </a:rPr>
              <a:t>("%d", &amp;N);</a:t>
            </a:r>
            <a:endParaRPr/>
          </a:p>
          <a:p>
            <a:pPr marL="0" lvl="0" indent="0" algn="l" rtl="0">
              <a:lnSpc>
                <a:spcPct val="50000"/>
              </a:lnSpc>
              <a:spcBef>
                <a:spcPts val="1200"/>
              </a:spcBef>
              <a:spcAft>
                <a:spcPts val="0"/>
              </a:spcAft>
              <a:buSzPts val="275"/>
              <a:buNone/>
            </a:pPr>
            <a:r>
              <a:rPr lang="en" sz="1300">
                <a:solidFill>
                  <a:srgbClr val="F1A298"/>
                </a:solidFill>
              </a:rPr>
              <a:t>	//Declaring and Initializing the required array elements to 0</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00B0F0"/>
                </a:solidFill>
              </a:rPr>
              <a:t>int</a:t>
            </a:r>
            <a:r>
              <a:rPr lang="en" sz="1300">
                <a:solidFill>
                  <a:schemeClr val="lt2"/>
                </a:solidFill>
              </a:rPr>
              <a:t> counter[2] = {0};</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00B0F0"/>
                </a:solidFill>
              </a:rPr>
              <a:t>int</a:t>
            </a:r>
            <a:r>
              <a:rPr lang="en" sz="1300">
                <a:solidFill>
                  <a:schemeClr val="lt2"/>
                </a:solidFill>
              </a:rPr>
              <a:t> arr[N], arr1[N];</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00B0F0"/>
                </a:solidFill>
              </a:rPr>
              <a:t>for</a:t>
            </a:r>
            <a:r>
              <a:rPr lang="en" sz="1300">
                <a:solidFill>
                  <a:schemeClr val="lt2"/>
                </a:solidFill>
              </a:rPr>
              <a:t> (</a:t>
            </a:r>
            <a:r>
              <a:rPr lang="en" sz="1300">
                <a:solidFill>
                  <a:srgbClr val="00B0F0"/>
                </a:solidFill>
              </a:rPr>
              <a:t>int</a:t>
            </a:r>
            <a:r>
              <a:rPr lang="en" sz="1300">
                <a:solidFill>
                  <a:schemeClr val="lt2"/>
                </a:solidFill>
              </a:rPr>
              <a:t> i = 0; i &lt; N; i++)</a:t>
            </a:r>
            <a:endParaRPr/>
          </a:p>
          <a:p>
            <a:pPr marL="0" lvl="0" indent="0" algn="l" rtl="0">
              <a:lnSpc>
                <a:spcPct val="50000"/>
              </a:lnSpc>
              <a:spcBef>
                <a:spcPts val="1200"/>
              </a:spcBef>
              <a:spcAft>
                <a:spcPts val="0"/>
              </a:spcAft>
              <a:buSzPts val="275"/>
              <a:buNone/>
            </a:pPr>
            <a:r>
              <a:rPr lang="en" sz="1300">
                <a:solidFill>
                  <a:schemeClr val="lt2"/>
                </a:solidFill>
              </a:rPr>
              <a:t>	{</a:t>
            </a:r>
            <a:endParaRPr/>
          </a:p>
          <a:p>
            <a:pPr marL="0" lvl="0" indent="0" algn="l" rtl="0">
              <a:lnSpc>
                <a:spcPct val="50000"/>
              </a:lnSpc>
              <a:spcBef>
                <a:spcPts val="1200"/>
              </a:spcBef>
              <a:spcAft>
                <a:spcPts val="0"/>
              </a:spcAft>
              <a:buSzPts val="275"/>
              <a:buNone/>
            </a:pPr>
            <a:r>
              <a:rPr lang="en" sz="1300">
                <a:solidFill>
                  <a:schemeClr val="lt2"/>
                </a:solidFill>
              </a:rPr>
              <a:t>		arr[i] = 0;</a:t>
            </a:r>
            <a:endParaRPr/>
          </a:p>
          <a:p>
            <a:pPr marL="0" lvl="0" indent="0" algn="l" rtl="0">
              <a:lnSpc>
                <a:spcPct val="50000"/>
              </a:lnSpc>
              <a:spcBef>
                <a:spcPts val="1200"/>
              </a:spcBef>
              <a:spcAft>
                <a:spcPts val="0"/>
              </a:spcAft>
              <a:buSzPts val="275"/>
              <a:buNone/>
            </a:pPr>
            <a:r>
              <a:rPr lang="en" sz="1300">
                <a:solidFill>
                  <a:schemeClr val="lt2"/>
                </a:solidFill>
              </a:rPr>
              <a:t>		arr1[i] = 0;</a:t>
            </a:r>
            <a:endParaRPr/>
          </a:p>
          <a:p>
            <a:pPr marL="0" lvl="0" indent="0" algn="l" rtl="0">
              <a:lnSpc>
                <a:spcPct val="50000"/>
              </a:lnSpc>
              <a:spcBef>
                <a:spcPts val="1200"/>
              </a:spcBef>
              <a:spcAft>
                <a:spcPts val="0"/>
              </a:spcAft>
              <a:buSzPts val="275"/>
              <a:buNone/>
            </a:pPr>
            <a:r>
              <a:rPr lang="en" sz="1300">
                <a:solidFill>
                  <a:schemeClr val="lt2"/>
                </a:solidFill>
              </a:rPr>
              <a:t>	}</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1A298"/>
                </a:solidFill>
              </a:rPr>
              <a:t>//calling the function which does the job of partitioning</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chemeClr val="accent4"/>
                </a:solidFill>
              </a:rPr>
              <a:t>partitions</a:t>
            </a:r>
            <a:r>
              <a:rPr lang="en" sz="1300">
                <a:solidFill>
                  <a:schemeClr val="lt2"/>
                </a:solidFill>
              </a:rPr>
              <a:t>(arr,arr1,counter,N);</a:t>
            </a:r>
            <a:endParaRPr/>
          </a:p>
          <a:p>
            <a:pPr marL="0" lvl="0" indent="0" algn="l" rtl="0">
              <a:lnSpc>
                <a:spcPct val="50000"/>
              </a:lnSpc>
              <a:spcBef>
                <a:spcPts val="1200"/>
              </a:spcBef>
              <a:spcAft>
                <a:spcPts val="0"/>
              </a:spcAft>
              <a:buSzPts val="275"/>
              <a:buNone/>
            </a:pPr>
            <a:r>
              <a:rPr lang="en" sz="1300">
                <a:solidFill>
                  <a:srgbClr val="F1A298"/>
                </a:solidFill>
              </a:rPr>
              <a:t>	// giving the output</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FFF00"/>
                </a:solidFill>
              </a:rPr>
              <a:t>printf</a:t>
            </a:r>
            <a:r>
              <a:rPr lang="en" sz="1300">
                <a:solidFill>
                  <a:schemeClr val="lt2"/>
                </a:solidFill>
              </a:rPr>
              <a:t>("Count of All Partitions = %d\n", counter[0]);</a:t>
            </a:r>
            <a:endParaRPr/>
          </a:p>
          <a:p>
            <a:pPr marL="0" lvl="0" indent="0" algn="l" rtl="0">
              <a:lnSpc>
                <a:spcPct val="50000"/>
              </a:lnSpc>
              <a:spcBef>
                <a:spcPts val="1200"/>
              </a:spcBef>
              <a:spcAft>
                <a:spcPts val="0"/>
              </a:spcAft>
              <a:buSzPts val="275"/>
              <a:buNone/>
            </a:pPr>
            <a:r>
              <a:rPr lang="en" sz="1300">
                <a:solidFill>
                  <a:schemeClr val="lt2"/>
                </a:solidFill>
              </a:rPr>
              <a:t>	</a:t>
            </a:r>
            <a:r>
              <a:rPr lang="en" sz="1300">
                <a:solidFill>
                  <a:srgbClr val="FFFF00"/>
                </a:solidFill>
              </a:rPr>
              <a:t>printf</a:t>
            </a:r>
            <a:r>
              <a:rPr lang="en" sz="1300">
                <a:solidFill>
                  <a:schemeClr val="lt2"/>
                </a:solidFill>
              </a:rPr>
              <a:t>("Count of Partitions without Repetitions = %d\n", counter[1]);</a:t>
            </a:r>
            <a:endParaRPr/>
          </a:p>
          <a:p>
            <a:pPr marL="0" lvl="0" indent="0" algn="l" rtl="0">
              <a:lnSpc>
                <a:spcPct val="50000"/>
              </a:lnSpc>
              <a:spcBef>
                <a:spcPts val="1200"/>
              </a:spcBef>
              <a:spcAft>
                <a:spcPts val="0"/>
              </a:spcAft>
              <a:buSzPts val="275"/>
              <a:buNone/>
            </a:pPr>
            <a:r>
              <a:rPr lang="en" sz="1300">
                <a:solidFill>
                  <a:schemeClr val="lt2"/>
                </a:solidFill>
              </a:rPr>
              <a:t>}</a:t>
            </a:r>
            <a:endParaRPr/>
          </a:p>
          <a:p>
            <a:pPr marL="0" lvl="0" indent="0" algn="l" rtl="0">
              <a:lnSpc>
                <a:spcPct val="50000"/>
              </a:lnSpc>
              <a:spcBef>
                <a:spcPts val="1200"/>
              </a:spcBef>
              <a:spcAft>
                <a:spcPts val="1200"/>
              </a:spcAft>
              <a:buSzPts val="275"/>
              <a:buNone/>
            </a:pPr>
            <a:endParaRPr sz="1000">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2"/>
          <p:cNvSpPr txBox="1">
            <a:spLocks noGrp="1"/>
          </p:cNvSpPr>
          <p:nvPr>
            <p:ph type="title"/>
          </p:nvPr>
        </p:nvSpPr>
        <p:spPr>
          <a:xfrm>
            <a:off x="2187045" y="118950"/>
            <a:ext cx="45582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ct val="100000"/>
              <a:buFont typeface="Trebuchet MS"/>
              <a:buNone/>
            </a:pPr>
            <a:r>
              <a:rPr lang="en">
                <a:solidFill>
                  <a:srgbClr val="BFE471"/>
                </a:solidFill>
              </a:rPr>
              <a:t>Implementation(cont.)</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723" name="Google Shape;723;p52"/>
          <p:cNvSpPr txBox="1">
            <a:spLocks noGrp="1"/>
          </p:cNvSpPr>
          <p:nvPr>
            <p:ph type="body" idx="1"/>
          </p:nvPr>
        </p:nvSpPr>
        <p:spPr>
          <a:xfrm>
            <a:off x="571275" y="1073550"/>
            <a:ext cx="7965400" cy="3747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300"/>
              <a:buNone/>
            </a:pPr>
            <a:r>
              <a:rPr lang="en" sz="1500">
                <a:solidFill>
                  <a:srgbClr val="00B0F0"/>
                </a:solidFill>
              </a:rPr>
              <a:t>void</a:t>
            </a:r>
            <a:r>
              <a:rPr lang="en" sz="1500">
                <a:solidFill>
                  <a:schemeClr val="lt2"/>
                </a:solidFill>
              </a:rPr>
              <a:t> </a:t>
            </a:r>
            <a:r>
              <a:rPr lang="en" sz="1500">
                <a:solidFill>
                  <a:schemeClr val="accent4"/>
                </a:solidFill>
              </a:rPr>
              <a:t>partitions</a:t>
            </a:r>
            <a:r>
              <a:rPr lang="en" sz="1500">
                <a:solidFill>
                  <a:schemeClr val="lt2"/>
                </a:solidFill>
              </a:rPr>
              <a:t>(</a:t>
            </a:r>
            <a:r>
              <a:rPr lang="en" sz="1500">
                <a:solidFill>
                  <a:srgbClr val="00B0F0"/>
                </a:solidFill>
              </a:rPr>
              <a:t>int</a:t>
            </a:r>
            <a:r>
              <a:rPr lang="en" sz="1500">
                <a:solidFill>
                  <a:schemeClr val="lt2"/>
                </a:solidFill>
              </a:rPr>
              <a:t> arr[], </a:t>
            </a:r>
            <a:r>
              <a:rPr lang="en" sz="1500">
                <a:solidFill>
                  <a:srgbClr val="00B0F0"/>
                </a:solidFill>
              </a:rPr>
              <a:t>int</a:t>
            </a:r>
            <a:r>
              <a:rPr lang="en" sz="1500">
                <a:solidFill>
                  <a:schemeClr val="lt2"/>
                </a:solidFill>
              </a:rPr>
              <a:t> arr1[], </a:t>
            </a:r>
            <a:r>
              <a:rPr lang="en" sz="1500">
                <a:solidFill>
                  <a:srgbClr val="00B0F0"/>
                </a:solidFill>
              </a:rPr>
              <a:t>int</a:t>
            </a:r>
            <a:r>
              <a:rPr lang="en" sz="1500">
                <a:solidFill>
                  <a:schemeClr val="lt2"/>
                </a:solidFill>
              </a:rPr>
              <a:t> counter[], </a:t>
            </a:r>
            <a:r>
              <a:rPr lang="en" sz="1500">
                <a:solidFill>
                  <a:srgbClr val="00B0F0"/>
                </a:solidFill>
              </a:rPr>
              <a:t>int</a:t>
            </a:r>
            <a:r>
              <a:rPr lang="en" sz="1500">
                <a:solidFill>
                  <a:schemeClr val="lt2"/>
                </a:solidFill>
              </a:rPr>
              <a:t> N )</a:t>
            </a:r>
            <a:endParaRPr sz="1500">
              <a:solidFill>
                <a:schemeClr val="lt2"/>
              </a:solidFill>
            </a:endParaRPr>
          </a:p>
          <a:p>
            <a:pPr marL="0" lvl="0" indent="0" algn="l" rtl="0">
              <a:spcBef>
                <a:spcPts val="1200"/>
              </a:spcBef>
              <a:spcAft>
                <a:spcPts val="0"/>
              </a:spcAft>
              <a:buSzPts val="1300"/>
              <a:buNone/>
            </a:pPr>
            <a:r>
              <a:rPr lang="en" sz="1500">
                <a:solidFill>
                  <a:schemeClr val="lt2"/>
                </a:solidFill>
              </a:rPr>
              <a:t>{</a:t>
            </a:r>
            <a:endParaRPr sz="1500">
              <a:solidFill>
                <a:schemeClr val="lt2"/>
              </a:solidFill>
            </a:endParaRPr>
          </a:p>
          <a:p>
            <a:pPr marL="0" lvl="0" indent="0" algn="l" rtl="0">
              <a:spcBef>
                <a:spcPts val="1200"/>
              </a:spcBef>
              <a:spcAft>
                <a:spcPts val="0"/>
              </a:spcAft>
              <a:buSzPts val="1300"/>
              <a:buNone/>
            </a:pPr>
            <a:r>
              <a:rPr lang="en" sz="1500">
                <a:solidFill>
                  <a:schemeClr val="lt2"/>
                </a:solidFill>
              </a:rPr>
              <a:t>	</a:t>
            </a:r>
            <a:r>
              <a:rPr lang="en" sz="1500">
                <a:solidFill>
                  <a:srgbClr val="F1A298"/>
                </a:solidFill>
              </a:rPr>
              <a:t>//we will be adding all the computations from 1 to N when repetitions are allowed</a:t>
            </a:r>
            <a:endParaRPr sz="1500">
              <a:solidFill>
                <a:srgbClr val="F1A298"/>
              </a:solidFill>
            </a:endParaRPr>
          </a:p>
          <a:p>
            <a:pPr marL="0" lvl="0" indent="0" algn="l" rtl="0">
              <a:spcBef>
                <a:spcPts val="1200"/>
              </a:spcBef>
              <a:spcAft>
                <a:spcPts val="0"/>
              </a:spcAft>
              <a:buSzPts val="1300"/>
              <a:buNone/>
            </a:pPr>
            <a:r>
              <a:rPr lang="en" sz="1500">
                <a:solidFill>
                  <a:schemeClr val="lt2"/>
                </a:solidFill>
              </a:rPr>
              <a:t>	</a:t>
            </a:r>
            <a:r>
              <a:rPr lang="en" sz="1500">
                <a:solidFill>
                  <a:srgbClr val="00B0F0"/>
                </a:solidFill>
              </a:rPr>
              <a:t>for</a:t>
            </a:r>
            <a:r>
              <a:rPr lang="en" sz="1500">
                <a:solidFill>
                  <a:schemeClr val="lt2"/>
                </a:solidFill>
              </a:rPr>
              <a:t> (</a:t>
            </a:r>
            <a:r>
              <a:rPr lang="en" sz="1500">
                <a:solidFill>
                  <a:srgbClr val="00B0F0"/>
                </a:solidFill>
              </a:rPr>
              <a:t>int</a:t>
            </a:r>
            <a:r>
              <a:rPr lang="en" sz="1500">
                <a:solidFill>
                  <a:schemeClr val="lt2"/>
                </a:solidFill>
              </a:rPr>
              <a:t> i = 1 ; i &lt;= N; i++)</a:t>
            </a:r>
            <a:endParaRPr sz="1500">
              <a:solidFill>
                <a:schemeClr val="lt2"/>
              </a:solidFill>
            </a:endParaRPr>
          </a:p>
          <a:p>
            <a:pPr marL="0" lvl="0" indent="0" algn="l" rtl="0">
              <a:spcBef>
                <a:spcPts val="1200"/>
              </a:spcBef>
              <a:spcAft>
                <a:spcPts val="0"/>
              </a:spcAft>
              <a:buSzPts val="1300"/>
              <a:buNone/>
            </a:pPr>
            <a:r>
              <a:rPr lang="en" sz="1500">
                <a:solidFill>
                  <a:schemeClr val="lt2"/>
                </a:solidFill>
              </a:rPr>
              <a:t>	</a:t>
            </a:r>
            <a:r>
              <a:rPr lang="en" sz="1500">
                <a:solidFill>
                  <a:schemeClr val="accent4"/>
                </a:solidFill>
              </a:rPr>
              <a:t>count_allp</a:t>
            </a:r>
            <a:r>
              <a:rPr lang="en" sz="1500">
                <a:solidFill>
                  <a:schemeClr val="lt2"/>
                </a:solidFill>
              </a:rPr>
              <a:t>(i, arr, counter, 0, N);</a:t>
            </a:r>
            <a:endParaRPr sz="1500">
              <a:solidFill>
                <a:schemeClr val="lt2"/>
              </a:solidFill>
            </a:endParaRPr>
          </a:p>
          <a:p>
            <a:pPr marL="0" lvl="0" indent="0" algn="l" rtl="0">
              <a:spcBef>
                <a:spcPts val="1200"/>
              </a:spcBef>
              <a:spcAft>
                <a:spcPts val="0"/>
              </a:spcAft>
              <a:buSzPts val="1300"/>
              <a:buNone/>
            </a:pPr>
            <a:r>
              <a:rPr lang="en" sz="1500">
                <a:solidFill>
                  <a:schemeClr val="lt2"/>
                </a:solidFill>
              </a:rPr>
              <a:t>	</a:t>
            </a:r>
            <a:r>
              <a:rPr lang="en" sz="1500">
                <a:solidFill>
                  <a:srgbClr val="F1A298"/>
                </a:solidFill>
              </a:rPr>
              <a:t>// we will do the same procedure but here repetitions are not allowed</a:t>
            </a:r>
            <a:endParaRPr sz="1500">
              <a:solidFill>
                <a:srgbClr val="F1A298"/>
              </a:solidFill>
            </a:endParaRPr>
          </a:p>
          <a:p>
            <a:pPr marL="0" lvl="0" indent="0" algn="l" rtl="0">
              <a:spcBef>
                <a:spcPts val="1200"/>
              </a:spcBef>
              <a:spcAft>
                <a:spcPts val="0"/>
              </a:spcAft>
              <a:buSzPts val="1300"/>
              <a:buNone/>
            </a:pPr>
            <a:r>
              <a:rPr lang="en" sz="1500">
                <a:solidFill>
                  <a:schemeClr val="lt2"/>
                </a:solidFill>
              </a:rPr>
              <a:t>	</a:t>
            </a:r>
            <a:r>
              <a:rPr lang="en" sz="1500">
                <a:solidFill>
                  <a:srgbClr val="00B0F0"/>
                </a:solidFill>
              </a:rPr>
              <a:t>for</a:t>
            </a:r>
            <a:r>
              <a:rPr lang="en" sz="1500">
                <a:solidFill>
                  <a:schemeClr val="lt2"/>
                </a:solidFill>
              </a:rPr>
              <a:t> (</a:t>
            </a:r>
            <a:r>
              <a:rPr lang="en" sz="1500">
                <a:solidFill>
                  <a:srgbClr val="00B0F0"/>
                </a:solidFill>
              </a:rPr>
              <a:t>int</a:t>
            </a:r>
            <a:r>
              <a:rPr lang="en" sz="1500">
                <a:solidFill>
                  <a:schemeClr val="lt2"/>
                </a:solidFill>
              </a:rPr>
              <a:t> i = 1 ; i &lt;= N; i++)</a:t>
            </a:r>
            <a:endParaRPr sz="1500">
              <a:solidFill>
                <a:schemeClr val="lt2"/>
              </a:solidFill>
            </a:endParaRPr>
          </a:p>
          <a:p>
            <a:pPr marL="0" lvl="0" indent="0" algn="l" rtl="0">
              <a:spcBef>
                <a:spcPts val="1200"/>
              </a:spcBef>
              <a:spcAft>
                <a:spcPts val="0"/>
              </a:spcAft>
              <a:buSzPts val="1300"/>
              <a:buNone/>
            </a:pPr>
            <a:r>
              <a:rPr lang="en" sz="1500">
                <a:solidFill>
                  <a:schemeClr val="lt2"/>
                </a:solidFill>
              </a:rPr>
              <a:t>	</a:t>
            </a:r>
            <a:r>
              <a:rPr lang="en" sz="1500">
                <a:solidFill>
                  <a:schemeClr val="accent4"/>
                </a:solidFill>
              </a:rPr>
              <a:t>count_pwr</a:t>
            </a:r>
            <a:r>
              <a:rPr lang="en" sz="1500">
                <a:solidFill>
                  <a:schemeClr val="lt2"/>
                </a:solidFill>
              </a:rPr>
              <a:t>(i, arr1, counter, 0, N);</a:t>
            </a:r>
            <a:endParaRPr sz="1500">
              <a:solidFill>
                <a:schemeClr val="lt2"/>
              </a:solidFill>
            </a:endParaRPr>
          </a:p>
          <a:p>
            <a:pPr marL="0" lvl="0" indent="0" algn="l" rtl="0">
              <a:spcBef>
                <a:spcPts val="1200"/>
              </a:spcBef>
              <a:spcAft>
                <a:spcPts val="0"/>
              </a:spcAft>
              <a:buSzPts val="1300"/>
              <a:buNone/>
            </a:pPr>
            <a:r>
              <a:rPr lang="en" sz="1500">
                <a:solidFill>
                  <a:schemeClr val="lt2"/>
                </a:solidFill>
              </a:rPr>
              <a:t>}</a:t>
            </a:r>
            <a:endParaRPr sz="1500">
              <a:solidFill>
                <a:schemeClr val="lt2"/>
              </a:solidFill>
            </a:endParaRPr>
          </a:p>
          <a:p>
            <a:pPr marL="0" lvl="0" indent="0" algn="l" rtl="0">
              <a:spcBef>
                <a:spcPts val="1200"/>
              </a:spcBef>
              <a:spcAft>
                <a:spcPts val="1200"/>
              </a:spcAft>
              <a:buSzPts val="1300"/>
              <a:buNone/>
            </a:pPr>
            <a:endParaRPr>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3"/>
          <p:cNvSpPr txBox="1">
            <a:spLocks noGrp="1"/>
          </p:cNvSpPr>
          <p:nvPr>
            <p:ph type="title"/>
          </p:nvPr>
        </p:nvSpPr>
        <p:spPr>
          <a:xfrm>
            <a:off x="2251848" y="0"/>
            <a:ext cx="40821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ct val="100000"/>
              <a:buFont typeface="Trebuchet MS"/>
              <a:buNone/>
            </a:pPr>
            <a:r>
              <a:rPr lang="en">
                <a:solidFill>
                  <a:srgbClr val="BFE471"/>
                </a:solidFill>
              </a:rPr>
              <a:t>Implementation(cont.)</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729" name="Google Shape;729;p53"/>
          <p:cNvSpPr txBox="1">
            <a:spLocks noGrp="1"/>
          </p:cNvSpPr>
          <p:nvPr>
            <p:ph type="body" idx="1"/>
          </p:nvPr>
        </p:nvSpPr>
        <p:spPr>
          <a:xfrm>
            <a:off x="716792" y="559558"/>
            <a:ext cx="7505700" cy="4583942"/>
          </a:xfrm>
          <a:prstGeom prst="rect">
            <a:avLst/>
          </a:prstGeom>
          <a:noFill/>
          <a:ln>
            <a:noFill/>
          </a:ln>
        </p:spPr>
        <p:txBody>
          <a:bodyPr spcFirstLastPara="1" wrap="square" lIns="91425" tIns="91425" rIns="91425" bIns="91425" anchor="t" anchorCtr="0">
            <a:noAutofit/>
          </a:bodyPr>
          <a:lstStyle/>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endParaRPr sz="1400">
              <a:solidFill>
                <a:srgbClr val="00B0F0"/>
              </a:solidFill>
            </a:endParaRPr>
          </a:p>
          <a:p>
            <a:pPr marL="0" lvl="0" indent="0" algn="l" rtl="0">
              <a:lnSpc>
                <a:spcPct val="10000"/>
              </a:lnSpc>
              <a:spcBef>
                <a:spcPts val="0"/>
              </a:spcBef>
              <a:spcAft>
                <a:spcPts val="0"/>
              </a:spcAft>
              <a:buSzPts val="1300"/>
              <a:buNone/>
            </a:pPr>
            <a:r>
              <a:rPr lang="en" sz="1400">
                <a:solidFill>
                  <a:srgbClr val="00B0F0"/>
                </a:solidFill>
              </a:rPr>
              <a:t>void</a:t>
            </a:r>
            <a:r>
              <a:rPr lang="en" sz="1400">
                <a:solidFill>
                  <a:schemeClr val="lt1"/>
                </a:solidFill>
              </a:rPr>
              <a:t> </a:t>
            </a:r>
            <a:r>
              <a:rPr lang="en" sz="1400">
                <a:solidFill>
                  <a:srgbClr val="FF9900"/>
                </a:solidFill>
              </a:rPr>
              <a:t>count_allp</a:t>
            </a:r>
            <a:r>
              <a:rPr lang="en" sz="1400">
                <a:solidFill>
                  <a:schemeClr val="lt1"/>
                </a:solidFill>
              </a:rPr>
              <a:t>(int summand, int arr[], int counter[], int index, int N)</a:t>
            </a:r>
            <a:endParaRPr/>
          </a:p>
          <a:p>
            <a:pPr marL="0" lvl="0" indent="0" algn="l" rtl="0">
              <a:lnSpc>
                <a:spcPct val="10000"/>
              </a:lnSpc>
              <a:spcBef>
                <a:spcPts val="1200"/>
              </a:spcBef>
              <a:spcAft>
                <a:spcPts val="0"/>
              </a:spcAft>
              <a:buSzPts val="1300"/>
              <a:buNone/>
            </a:pPr>
            <a:r>
              <a:rPr lang="en" sz="1400">
                <a:solidFill>
                  <a:schemeClr val="lt1"/>
                </a:solidFill>
              </a:rPr>
              <a:t>{</a:t>
            </a:r>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/*summand = starting summand,</a:t>
            </a:r>
            <a:endParaRPr/>
          </a:p>
          <a:p>
            <a:pPr marL="0" lvl="0" indent="0" algn="l" rtl="0">
              <a:lnSpc>
                <a:spcPct val="10000"/>
              </a:lnSpc>
              <a:spcBef>
                <a:spcPts val="1200"/>
              </a:spcBef>
              <a:spcAft>
                <a:spcPts val="0"/>
              </a:spcAft>
              <a:buSzPts val="1300"/>
              <a:buNone/>
            </a:pPr>
            <a:r>
              <a:rPr lang="en" sz="1400">
                <a:solidFill>
                  <a:srgbClr val="F1A298"/>
                </a:solidFill>
              </a:rPr>
              <a:t>	arr = the values up to now in a partial particular partition,</a:t>
            </a:r>
            <a:endParaRPr/>
          </a:p>
          <a:p>
            <a:pPr marL="0" lvl="0" indent="0" algn="l" rtl="0">
              <a:lnSpc>
                <a:spcPct val="10000"/>
              </a:lnSpc>
              <a:spcBef>
                <a:spcPts val="1200"/>
              </a:spcBef>
              <a:spcAft>
                <a:spcPts val="0"/>
              </a:spcAft>
              <a:buSzPts val="1300"/>
              <a:buNone/>
            </a:pPr>
            <a:r>
              <a:rPr lang="en" sz="1400">
                <a:solidFill>
                  <a:srgbClr val="F1A298"/>
                </a:solidFill>
              </a:rPr>
              <a:t>	counter = an array to store the count of partitions,</a:t>
            </a:r>
            <a:endParaRPr/>
          </a:p>
          <a:p>
            <a:pPr marL="0" lvl="0" indent="0" algn="l" rtl="0">
              <a:lnSpc>
                <a:spcPct val="10000"/>
              </a:lnSpc>
              <a:spcBef>
                <a:spcPts val="1200"/>
              </a:spcBef>
              <a:spcAft>
                <a:spcPts val="0"/>
              </a:spcAft>
              <a:buSzPts val="1300"/>
              <a:buNone/>
            </a:pPr>
            <a:r>
              <a:rPr lang="en" sz="1400">
                <a:solidFill>
                  <a:srgbClr val="F1A298"/>
                </a:solidFill>
              </a:rPr>
              <a:t>	index = denotes the index in an array,</a:t>
            </a:r>
            <a:endParaRPr/>
          </a:p>
          <a:p>
            <a:pPr marL="0" lvl="0" indent="0" algn="l" rtl="0">
              <a:lnSpc>
                <a:spcPct val="10000"/>
              </a:lnSpc>
              <a:spcBef>
                <a:spcPts val="1200"/>
              </a:spcBef>
              <a:spcAft>
                <a:spcPts val="0"/>
              </a:spcAft>
              <a:buSzPts val="1300"/>
              <a:buNone/>
            </a:pPr>
            <a:r>
              <a:rPr lang="en" sz="1400">
                <a:solidFill>
                  <a:srgbClr val="F1A298"/>
                </a:solidFill>
              </a:rPr>
              <a:t>	N = our number of interest i.e. user inputted number*/</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//using a new array named arr_new to store the values of arr</a:t>
            </a:r>
            <a:endParaRPr sz="1400">
              <a:solidFill>
                <a:srgbClr val="F1A298"/>
              </a:solidFill>
            </a:endParaRPr>
          </a:p>
          <a:p>
            <a:pPr marL="0" lvl="0" indent="0" algn="l" rtl="0">
              <a:lnSpc>
                <a:spcPct val="10000"/>
              </a:lnSpc>
              <a:spcBef>
                <a:spcPts val="1200"/>
              </a:spcBef>
              <a:spcAft>
                <a:spcPts val="0"/>
              </a:spcAft>
              <a:buSzPts val="1300"/>
              <a:buNone/>
            </a:pPr>
            <a:r>
              <a:rPr lang="en" sz="1400">
                <a:solidFill>
                  <a:srgbClr val="F1A298"/>
                </a:solidFill>
              </a:rPr>
              <a:t>	//This is done to preserve the values of arr and we will start counting with arr_new</a:t>
            </a:r>
            <a:endParaRPr sz="1400">
              <a:solidFill>
                <a:srgbClr val="F1A298"/>
              </a:solidFill>
            </a:endParaRPr>
          </a:p>
          <a:p>
            <a:pPr marL="0" lvl="0" indent="0" algn="l" rtl="0">
              <a:lnSpc>
                <a:spcPct val="10000"/>
              </a:lnSpc>
              <a:spcBef>
                <a:spcPts val="1200"/>
              </a:spcBef>
              <a:spcAft>
                <a:spcPts val="0"/>
              </a:spcAft>
              <a:buSzPts val="1300"/>
              <a:buNone/>
            </a:pP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int</a:t>
            </a:r>
            <a:r>
              <a:rPr lang="en" sz="1400">
                <a:solidFill>
                  <a:schemeClr val="lt1"/>
                </a:solidFill>
              </a:rPr>
              <a:t> </a:t>
            </a:r>
            <a:r>
              <a:rPr lang="en" sz="1400">
                <a:solidFill>
                  <a:schemeClr val="lt2"/>
                </a:solidFill>
              </a:rPr>
              <a:t>arr_new</a:t>
            </a:r>
            <a:r>
              <a:rPr lang="en" sz="1400">
                <a:solidFill>
                  <a:schemeClr val="lt1"/>
                </a:solidFill>
              </a:rPr>
              <a:t>[N];</a:t>
            </a:r>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0; i &lt; N; i++)</a:t>
            </a:r>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0" algn="l" rtl="0">
              <a:lnSpc>
                <a:spcPct val="10000"/>
              </a:lnSpc>
              <a:spcBef>
                <a:spcPts val="1200"/>
              </a:spcBef>
              <a:spcAft>
                <a:spcPts val="0"/>
              </a:spcAft>
              <a:buSzPts val="1300"/>
              <a:buNone/>
            </a:pPr>
            <a:r>
              <a:rPr lang="en" sz="1400">
                <a:solidFill>
                  <a:schemeClr val="lt1"/>
                </a:solidFill>
              </a:rPr>
              <a:t>		arr_new[i] = arr[i];</a:t>
            </a:r>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457200" algn="l" rtl="0">
              <a:lnSpc>
                <a:spcPct val="10000"/>
              </a:lnSpc>
              <a:spcBef>
                <a:spcPts val="1200"/>
              </a:spcBef>
              <a:spcAft>
                <a:spcPts val="0"/>
              </a:spcAft>
              <a:buSzPts val="1300"/>
              <a:buNone/>
            </a:pPr>
            <a:r>
              <a:rPr lang="en" sz="1400">
                <a:solidFill>
                  <a:schemeClr val="lt1"/>
                </a:solidFill>
              </a:rPr>
              <a:t>arr_new[</a:t>
            </a:r>
            <a:r>
              <a:rPr lang="en" sz="1400" b="1">
                <a:solidFill>
                  <a:schemeClr val="lt1"/>
                </a:solidFill>
              </a:rPr>
              <a:t>index</a:t>
            </a:r>
            <a:r>
              <a:rPr lang="en" sz="1400">
                <a:solidFill>
                  <a:schemeClr val="lt1"/>
                </a:solidFill>
              </a:rPr>
              <a:t>] = summand;</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//using a variable sum which stores the sum of all the elements in arr_new</a:t>
            </a:r>
            <a:endParaRPr sz="1400">
              <a:solidFill>
                <a:srgbClr val="F1A298"/>
              </a:solidFill>
            </a:endParaRPr>
          </a:p>
          <a:p>
            <a:pPr marL="0" lvl="0" indent="0" algn="l" rtl="0">
              <a:lnSpc>
                <a:spcPct val="10000"/>
              </a:lnSpc>
              <a:spcBef>
                <a:spcPts val="1200"/>
              </a:spcBef>
              <a:spcAft>
                <a:spcPts val="0"/>
              </a:spcAft>
              <a:buSzPts val="1300"/>
              <a:buNone/>
            </a:pPr>
            <a:r>
              <a:rPr lang="en" sz="1400">
                <a:solidFill>
                  <a:srgbClr val="F1A298"/>
                </a:solidFill>
              </a:rPr>
              <a:t>	//will be useful to terminate the function call when sum reaches N</a:t>
            </a:r>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int</a:t>
            </a:r>
            <a:r>
              <a:rPr lang="en" sz="1400">
                <a:solidFill>
                  <a:schemeClr val="lt1"/>
                </a:solidFill>
              </a:rPr>
              <a:t> sum = 0;</a:t>
            </a:r>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0; i &lt; N; i++)</a:t>
            </a:r>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0" algn="l" rtl="0">
              <a:lnSpc>
                <a:spcPct val="10000"/>
              </a:lnSpc>
              <a:spcBef>
                <a:spcPts val="1200"/>
              </a:spcBef>
              <a:spcAft>
                <a:spcPts val="0"/>
              </a:spcAft>
              <a:buSzPts val="1300"/>
              <a:buNone/>
            </a:pPr>
            <a:r>
              <a:rPr lang="en" sz="1400">
                <a:solidFill>
                  <a:schemeClr val="lt1"/>
                </a:solidFill>
              </a:rPr>
              <a:t>		sum += arr_new[i];</a:t>
            </a:r>
            <a:endParaRPr/>
          </a:p>
          <a:p>
            <a:pPr marL="0" lvl="0" indent="0" algn="l" rtl="0">
              <a:lnSpc>
                <a:spcPct val="10000"/>
              </a:lnSpc>
              <a:spcBef>
                <a:spcPts val="1200"/>
              </a:spcBef>
              <a:spcAft>
                <a:spcPts val="0"/>
              </a:spcAft>
              <a:buSzPts val="1300"/>
              <a:buNone/>
            </a:pPr>
            <a:r>
              <a:rPr lang="en" sz="1400">
                <a:solidFill>
                  <a:schemeClr val="lt1"/>
                </a:solidFil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4"/>
          <p:cNvSpPr txBox="1">
            <a:spLocks noGrp="1"/>
          </p:cNvSpPr>
          <p:nvPr>
            <p:ph type="title"/>
          </p:nvPr>
        </p:nvSpPr>
        <p:spPr>
          <a:xfrm>
            <a:off x="2089100" y="102425"/>
            <a:ext cx="42741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ct val="100000"/>
              <a:buFont typeface="Trebuchet MS"/>
              <a:buNone/>
            </a:pPr>
            <a:r>
              <a:rPr lang="en">
                <a:solidFill>
                  <a:srgbClr val="BFE471"/>
                </a:solidFill>
              </a:rPr>
              <a:t>Implementation(cont.)</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735" name="Google Shape;735;p54"/>
          <p:cNvSpPr txBox="1">
            <a:spLocks noGrp="1"/>
          </p:cNvSpPr>
          <p:nvPr>
            <p:ph type="body" idx="1"/>
          </p:nvPr>
        </p:nvSpPr>
        <p:spPr>
          <a:xfrm>
            <a:off x="819150" y="839337"/>
            <a:ext cx="7505700" cy="3991970"/>
          </a:xfrm>
          <a:prstGeom prst="rect">
            <a:avLst/>
          </a:prstGeom>
          <a:noFill/>
          <a:ln>
            <a:noFill/>
          </a:ln>
        </p:spPr>
        <p:txBody>
          <a:bodyPr spcFirstLastPara="1" wrap="square" lIns="91425" tIns="91425" rIns="91425" bIns="91425" anchor="t" anchorCtr="0">
            <a:noAutofit/>
          </a:bodyPr>
          <a:lstStyle/>
          <a:p>
            <a:pPr marL="0" lvl="0" indent="0" algn="l" rtl="0">
              <a:lnSpc>
                <a:spcPct val="10000"/>
              </a:lnSpc>
              <a:spcBef>
                <a:spcPts val="0"/>
              </a:spcBef>
              <a:spcAft>
                <a:spcPts val="0"/>
              </a:spcAft>
              <a:buSzPts val="1300"/>
              <a:buNone/>
            </a:pPr>
            <a:r>
              <a:rPr lang="en" sz="1400">
                <a:solidFill>
                  <a:srgbClr val="F1A298"/>
                </a:solidFill>
              </a:rPr>
              <a:t>//partitioning is no longer possible as sum crosses N</a:t>
            </a:r>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if</a:t>
            </a:r>
            <a:r>
              <a:rPr lang="en" sz="1400">
                <a:solidFill>
                  <a:schemeClr val="lt1"/>
                </a:solidFill>
              </a:rPr>
              <a:t> (sum &gt;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return</a:t>
            </a:r>
            <a:r>
              <a:rPr lang="en" sz="1400">
                <a:solidFill>
                  <a:schemeClr val="lt1"/>
                </a:solidFill>
              </a:rPr>
              <a:t>;</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//If sum=N then a partition is obtained</a:t>
            </a: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else if</a:t>
            </a:r>
            <a:r>
              <a:rPr lang="en" sz="1400">
                <a:solidFill>
                  <a:schemeClr val="lt1"/>
                </a:solidFill>
              </a:rPr>
              <a:t> (sum ==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//we will increment counter value by 1</a:t>
            </a: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counter[0]++;</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return</a:t>
            </a:r>
            <a:r>
              <a:rPr lang="en" sz="1400">
                <a:solidFill>
                  <a:schemeClr val="lt1"/>
                </a:solidFill>
              </a:rPr>
              <a:t>;</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/*computing the number of partitions with starting summand as i for N-1 while the</a:t>
            </a:r>
            <a:endParaRPr/>
          </a:p>
          <a:p>
            <a:pPr marL="0" lvl="0" indent="0" algn="l" rtl="0">
              <a:lnSpc>
                <a:spcPct val="10000"/>
              </a:lnSpc>
              <a:spcBef>
                <a:spcPts val="1200"/>
              </a:spcBef>
              <a:spcAft>
                <a:spcPts val="0"/>
              </a:spcAft>
              <a:buSzPts val="1300"/>
              <a:buNone/>
            </a:pPr>
            <a:r>
              <a:rPr lang="en" sz="1400">
                <a:solidFill>
                  <a:srgbClr val="F1A298"/>
                </a:solidFill>
              </a:rPr>
              <a:t>	   starting summand for N is still summand </a:t>
            </a:r>
            <a:endParaRPr/>
          </a:p>
          <a:p>
            <a:pPr marL="0" lvl="0" indent="0" algn="l" rtl="0">
              <a:lnSpc>
                <a:spcPct val="10000"/>
              </a:lnSpc>
              <a:spcBef>
                <a:spcPts val="1200"/>
              </a:spcBef>
              <a:spcAft>
                <a:spcPts val="0"/>
              </a:spcAft>
              <a:buSzPts val="1300"/>
              <a:buNone/>
            </a:pPr>
            <a:r>
              <a:rPr lang="en" sz="1400">
                <a:solidFill>
                  <a:srgbClr val="F1A298"/>
                </a:solidFill>
              </a:rPr>
              <a:t>         here i starts from summand so that all partitions  are counted*/</a:t>
            </a: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else</a:t>
            </a:r>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summand; i &lt;= N; i++)</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chemeClr val="accent4"/>
                </a:solidFill>
              </a:rPr>
              <a:t>count_allp</a:t>
            </a:r>
            <a:r>
              <a:rPr lang="en" sz="1400">
                <a:solidFill>
                  <a:schemeClr val="lt1"/>
                </a:solidFill>
              </a:rPr>
              <a:t>(i, arr_new, counter, index + 1,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a:t>
            </a:r>
            <a:endParaRPr sz="1400">
              <a:solidFill>
                <a:schemeClr val="lt1"/>
              </a:solidFill>
            </a:endParaRPr>
          </a:p>
          <a:p>
            <a:pPr marL="0" lvl="0" indent="0" algn="l" rtl="0">
              <a:lnSpc>
                <a:spcPct val="10000"/>
              </a:lnSpc>
              <a:spcBef>
                <a:spcPts val="1200"/>
              </a:spcBef>
              <a:spcAft>
                <a:spcPts val="0"/>
              </a:spcAft>
              <a:buSzPts val="1300"/>
              <a:buNone/>
            </a:pPr>
            <a:endParaRPr sz="1000">
              <a:solidFill>
                <a:schemeClr val="lt1"/>
              </a:solidFill>
            </a:endParaRPr>
          </a:p>
          <a:p>
            <a:pPr marL="0" lvl="0" indent="0" algn="l" rtl="0">
              <a:lnSpc>
                <a:spcPct val="10000"/>
              </a:lnSpc>
              <a:spcBef>
                <a:spcPts val="1200"/>
              </a:spcBef>
              <a:spcAft>
                <a:spcPts val="1200"/>
              </a:spcAft>
              <a:buSzPts val="1300"/>
              <a:buNone/>
            </a:pP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5"/>
          <p:cNvSpPr txBox="1">
            <a:spLocks noGrp="1"/>
          </p:cNvSpPr>
          <p:nvPr>
            <p:ph type="title"/>
          </p:nvPr>
        </p:nvSpPr>
        <p:spPr>
          <a:xfrm>
            <a:off x="2354550" y="-36050"/>
            <a:ext cx="3949800" cy="954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00000"/>
              <a:buFont typeface="Trebuchet MS"/>
              <a:buNone/>
            </a:pPr>
            <a:r>
              <a:rPr lang="en"/>
              <a:t>Implementation(cont.)</a:t>
            </a:r>
            <a:endParaRPr/>
          </a:p>
          <a:p>
            <a:pPr marL="0" lvl="0" indent="0" algn="l" rtl="0">
              <a:spcBef>
                <a:spcPts val="0"/>
              </a:spcBef>
              <a:spcAft>
                <a:spcPts val="0"/>
              </a:spcAft>
              <a:buClr>
                <a:schemeClr val="accent1"/>
              </a:buClr>
              <a:buSzPct val="100000"/>
              <a:buFont typeface="Trebuchet MS"/>
              <a:buNone/>
            </a:pPr>
            <a:endParaRPr/>
          </a:p>
        </p:txBody>
      </p:sp>
      <p:sp>
        <p:nvSpPr>
          <p:cNvPr id="741" name="Google Shape;741;p55"/>
          <p:cNvSpPr txBox="1">
            <a:spLocks noGrp="1"/>
          </p:cNvSpPr>
          <p:nvPr>
            <p:ph type="body" idx="1"/>
          </p:nvPr>
        </p:nvSpPr>
        <p:spPr>
          <a:xfrm>
            <a:off x="819150" y="674600"/>
            <a:ext cx="7505700" cy="3422400"/>
          </a:xfrm>
          <a:prstGeom prst="rect">
            <a:avLst/>
          </a:prstGeom>
          <a:noFill/>
          <a:ln>
            <a:noFill/>
          </a:ln>
        </p:spPr>
        <p:txBody>
          <a:bodyPr spcFirstLastPara="1" wrap="square" lIns="91425" tIns="91425" rIns="91425" bIns="91425" anchor="t" anchorCtr="0">
            <a:noAutofit/>
          </a:bodyPr>
          <a:lstStyle/>
          <a:p>
            <a:pPr marL="0" lvl="0" indent="0" algn="l" rtl="0">
              <a:lnSpc>
                <a:spcPct val="10000"/>
              </a:lnSpc>
              <a:spcBef>
                <a:spcPts val="0"/>
              </a:spcBef>
              <a:spcAft>
                <a:spcPts val="0"/>
              </a:spcAft>
              <a:buSzPts val="275"/>
              <a:buNone/>
            </a:pPr>
            <a:r>
              <a:rPr lang="en" sz="1400">
                <a:solidFill>
                  <a:srgbClr val="00B0F0"/>
                </a:solidFill>
              </a:rPr>
              <a:t>void</a:t>
            </a:r>
            <a:r>
              <a:rPr lang="en" sz="1400">
                <a:solidFill>
                  <a:schemeClr val="lt1"/>
                </a:solidFill>
              </a:rPr>
              <a:t> </a:t>
            </a:r>
            <a:r>
              <a:rPr lang="en" sz="1400">
                <a:solidFill>
                  <a:schemeClr val="accent4"/>
                </a:solidFill>
              </a:rPr>
              <a:t>count_pwr</a:t>
            </a:r>
            <a:r>
              <a:rPr lang="en" sz="1400">
                <a:solidFill>
                  <a:schemeClr val="lt1"/>
                </a:solidFill>
              </a:rPr>
              <a:t>(</a:t>
            </a:r>
            <a:r>
              <a:rPr lang="en" sz="1400">
                <a:solidFill>
                  <a:srgbClr val="00B0F0"/>
                </a:solidFill>
              </a:rPr>
              <a:t>int</a:t>
            </a:r>
            <a:r>
              <a:rPr lang="en" sz="1400">
                <a:solidFill>
                  <a:schemeClr val="lt1"/>
                </a:solidFill>
              </a:rPr>
              <a:t> summand, </a:t>
            </a:r>
            <a:r>
              <a:rPr lang="en" sz="1400">
                <a:solidFill>
                  <a:srgbClr val="00B0F0"/>
                </a:solidFill>
              </a:rPr>
              <a:t>int</a:t>
            </a:r>
            <a:r>
              <a:rPr lang="en" sz="1400">
                <a:solidFill>
                  <a:schemeClr val="lt1"/>
                </a:solidFill>
              </a:rPr>
              <a:t> arr[], </a:t>
            </a:r>
            <a:r>
              <a:rPr lang="en" sz="1400">
                <a:solidFill>
                  <a:srgbClr val="00B0F0"/>
                </a:solidFill>
              </a:rPr>
              <a:t>int</a:t>
            </a:r>
            <a:r>
              <a:rPr lang="en" sz="1400">
                <a:solidFill>
                  <a:schemeClr val="lt1"/>
                </a:solidFill>
              </a:rPr>
              <a:t> counter[], </a:t>
            </a:r>
            <a:r>
              <a:rPr lang="en" sz="1400">
                <a:solidFill>
                  <a:srgbClr val="00B0F0"/>
                </a:solidFill>
              </a:rPr>
              <a:t>int</a:t>
            </a:r>
            <a:r>
              <a:rPr lang="en" sz="1400">
                <a:solidFill>
                  <a:schemeClr val="lt1"/>
                </a:solidFill>
              </a:rPr>
              <a:t> index, int N)</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F1A298"/>
                </a:solidFill>
              </a:rPr>
              <a:t>/*summand = starting summand,</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arr = the values upto now in a partial particular partition,</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counter = an array to store the count of partitions,</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index = denotes the index in an array,</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N = our number of interest i.e. user inputted number*/</a:t>
            </a:r>
            <a:endParaRPr sz="1400">
              <a:solidFill>
                <a:srgbClr val="F1A298"/>
              </a:solidFill>
            </a:endParaRPr>
          </a:p>
          <a:p>
            <a:pPr marL="0" lvl="0" indent="0" algn="l" rtl="0">
              <a:lnSpc>
                <a:spcPct val="10000"/>
              </a:lnSpc>
              <a:spcBef>
                <a:spcPts val="1200"/>
              </a:spcBef>
              <a:spcAft>
                <a:spcPts val="0"/>
              </a:spcAft>
              <a:buSzPts val="275"/>
              <a:buNone/>
            </a:pP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F1A298"/>
                </a:solidFill>
              </a:rPr>
              <a:t>//using a new array named _arr to store the values of arr</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//This is done to preserve the values of arr and we will start counting with _arr</a:t>
            </a:r>
            <a:endParaRPr sz="1400">
              <a:solidFill>
                <a:srgbClr val="F1A298"/>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00B0F0"/>
                </a:solidFill>
              </a:rPr>
              <a:t>int</a:t>
            </a:r>
            <a:r>
              <a:rPr lang="en" sz="1400">
                <a:solidFill>
                  <a:schemeClr val="lt1"/>
                </a:solidFill>
              </a:rPr>
              <a:t> _arr[N];</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0; i &lt; N; i++)</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_arr[i] = arr[i];</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275"/>
              <a:buNone/>
            </a:pP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_arr[index] = summand;</a:t>
            </a:r>
            <a:endParaRPr sz="1400">
              <a:solidFill>
                <a:schemeClr val="lt1"/>
              </a:solidFill>
            </a:endParaRPr>
          </a:p>
          <a:p>
            <a:pPr marL="0" lvl="0" indent="0" algn="l" rtl="0">
              <a:lnSpc>
                <a:spcPct val="10000"/>
              </a:lnSpc>
              <a:spcBef>
                <a:spcPts val="1200"/>
              </a:spcBef>
              <a:spcAft>
                <a:spcPts val="0"/>
              </a:spcAft>
              <a:buSzPts val="275"/>
              <a:buNone/>
            </a:pP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F1A298"/>
                </a:solidFill>
              </a:rPr>
              <a:t>//using a variable sum which stores the sum of all the elements in _arr</a:t>
            </a:r>
            <a:endParaRPr sz="1400">
              <a:solidFill>
                <a:srgbClr val="F1A298"/>
              </a:solidFill>
            </a:endParaRPr>
          </a:p>
          <a:p>
            <a:pPr marL="0" lvl="0" indent="0" algn="l" rtl="0">
              <a:lnSpc>
                <a:spcPct val="10000"/>
              </a:lnSpc>
              <a:spcBef>
                <a:spcPts val="1200"/>
              </a:spcBef>
              <a:spcAft>
                <a:spcPts val="0"/>
              </a:spcAft>
              <a:buSzPts val="275"/>
              <a:buNone/>
            </a:pPr>
            <a:r>
              <a:rPr lang="en" sz="1400">
                <a:solidFill>
                  <a:srgbClr val="F1A298"/>
                </a:solidFill>
              </a:rPr>
              <a:t>	//will be useful to terminate the function call when sum reaches N</a:t>
            </a:r>
            <a:endParaRPr sz="1400">
              <a:solidFill>
                <a:srgbClr val="F1A298"/>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00B0F0"/>
                </a:solidFill>
              </a:rPr>
              <a:t>int</a:t>
            </a:r>
            <a:r>
              <a:rPr lang="en" sz="1400">
                <a:solidFill>
                  <a:schemeClr val="lt1"/>
                </a:solidFill>
              </a:rPr>
              <a:t> sum = 0;</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0; i &lt; N; i++)</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sum += _arr[i];</a:t>
            </a:r>
            <a:endParaRPr sz="1400">
              <a:solidFill>
                <a:schemeClr val="lt1"/>
              </a:solidFill>
            </a:endParaRPr>
          </a:p>
          <a:p>
            <a:pPr marL="0" lvl="0" indent="0" algn="l" rtl="0">
              <a:lnSpc>
                <a:spcPct val="10000"/>
              </a:lnSpc>
              <a:spcBef>
                <a:spcPts val="1200"/>
              </a:spcBef>
              <a:spcAft>
                <a:spcPts val="0"/>
              </a:spcAft>
              <a:buSzPts val="275"/>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1200"/>
              </a:spcAft>
              <a:buSzPts val="275"/>
              <a:buNone/>
            </a:pPr>
            <a:endParaRPr sz="10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6"/>
          <p:cNvSpPr txBox="1">
            <a:spLocks noGrp="1"/>
          </p:cNvSpPr>
          <p:nvPr>
            <p:ph type="title"/>
          </p:nvPr>
        </p:nvSpPr>
        <p:spPr>
          <a:xfrm>
            <a:off x="2413678" y="0"/>
            <a:ext cx="3752700" cy="9546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BFE471"/>
              </a:buClr>
              <a:buSzPct val="100000"/>
              <a:buFont typeface="Trebuchet MS"/>
              <a:buNone/>
            </a:pPr>
            <a:r>
              <a:rPr lang="en">
                <a:solidFill>
                  <a:srgbClr val="BFE471"/>
                </a:solidFill>
              </a:rPr>
              <a:t>Implementation(cont.)</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747" name="Google Shape;747;p56"/>
          <p:cNvSpPr txBox="1">
            <a:spLocks noGrp="1"/>
          </p:cNvSpPr>
          <p:nvPr>
            <p:ph type="body" idx="1"/>
          </p:nvPr>
        </p:nvSpPr>
        <p:spPr>
          <a:xfrm>
            <a:off x="757200" y="696036"/>
            <a:ext cx="7505700" cy="4510585"/>
          </a:xfrm>
          <a:prstGeom prst="rect">
            <a:avLst/>
          </a:prstGeom>
          <a:noFill/>
          <a:ln>
            <a:noFill/>
          </a:ln>
        </p:spPr>
        <p:txBody>
          <a:bodyPr spcFirstLastPara="1" wrap="square" lIns="91425" tIns="91425" rIns="91425" bIns="91425" anchor="t" anchorCtr="0">
            <a:noAutofit/>
          </a:bodyPr>
          <a:lstStyle/>
          <a:p>
            <a:pPr marL="0" lvl="0" indent="0" algn="l" rtl="0">
              <a:lnSpc>
                <a:spcPct val="10000"/>
              </a:lnSpc>
              <a:spcBef>
                <a:spcPts val="0"/>
              </a:spcBef>
              <a:spcAft>
                <a:spcPts val="0"/>
              </a:spcAft>
              <a:buSzPts val="1300"/>
              <a:buNone/>
            </a:pPr>
            <a:r>
              <a:rPr lang="en" sz="1400">
                <a:solidFill>
                  <a:srgbClr val="F1A298"/>
                </a:solidFill>
              </a:rPr>
              <a:t>//partitioning is no longer possible as sum crosses N</a:t>
            </a:r>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0"/>
              </a:spcBef>
              <a:spcAft>
                <a:spcPts val="0"/>
              </a:spcAft>
              <a:buSzPts val="1300"/>
              <a:buNone/>
            </a:pP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if</a:t>
            </a:r>
            <a:r>
              <a:rPr lang="en" sz="1400">
                <a:solidFill>
                  <a:schemeClr val="lt1"/>
                </a:solidFill>
              </a:rPr>
              <a:t> (sum &gt;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return</a:t>
            </a:r>
            <a:r>
              <a:rPr lang="en" sz="1400">
                <a:solidFill>
                  <a:schemeClr val="lt1"/>
                </a:solidFill>
              </a:rPr>
              <a:t>;</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//If sum=N then a partition is obtained</a:t>
            </a: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else if</a:t>
            </a:r>
            <a:r>
              <a:rPr lang="en" sz="1400">
                <a:solidFill>
                  <a:schemeClr val="lt1"/>
                </a:solidFill>
              </a:rPr>
              <a:t> (sum ==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//we will increment counter value by 1</a:t>
            </a: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counter[1]++;</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return</a:t>
            </a:r>
            <a:r>
              <a:rPr lang="en" sz="1400">
                <a:solidFill>
                  <a:schemeClr val="lt1"/>
                </a:solidFill>
              </a:rPr>
              <a:t>;</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F1A298"/>
                </a:solidFill>
              </a:rPr>
              <a:t>/*computing the number of partitions with starting summand as i for N-1 while the</a:t>
            </a:r>
            <a:endParaRPr/>
          </a:p>
          <a:p>
            <a:pPr marL="0" lvl="0" indent="0" algn="l" rtl="0">
              <a:lnSpc>
                <a:spcPct val="10000"/>
              </a:lnSpc>
              <a:spcBef>
                <a:spcPts val="1200"/>
              </a:spcBef>
              <a:spcAft>
                <a:spcPts val="0"/>
              </a:spcAft>
              <a:buSzPts val="1300"/>
              <a:buNone/>
            </a:pPr>
            <a:r>
              <a:rPr lang="en" sz="1400">
                <a:solidFill>
                  <a:srgbClr val="F1A298"/>
                </a:solidFill>
              </a:rPr>
              <a:t>	 starting summand for N is still summand, here i starts from summand + 1 so that no</a:t>
            </a:r>
            <a:endParaRPr/>
          </a:p>
          <a:p>
            <a:pPr marL="0" lvl="0" indent="0" algn="l" rtl="0">
              <a:lnSpc>
                <a:spcPct val="10000"/>
              </a:lnSpc>
              <a:spcBef>
                <a:spcPts val="1200"/>
              </a:spcBef>
              <a:spcAft>
                <a:spcPts val="0"/>
              </a:spcAft>
              <a:buSzPts val="1300"/>
              <a:buNone/>
            </a:pPr>
            <a:r>
              <a:rPr lang="en" sz="1400">
                <a:solidFill>
                  <a:srgbClr val="F1A298"/>
                </a:solidFill>
              </a:rPr>
              <a:t>	repetition is ensured*/</a:t>
            </a:r>
            <a:endParaRPr/>
          </a:p>
          <a:p>
            <a:pPr marL="0" lvl="0" indent="0" algn="l" rtl="0">
              <a:lnSpc>
                <a:spcPct val="10000"/>
              </a:lnSpc>
              <a:spcBef>
                <a:spcPts val="1200"/>
              </a:spcBef>
              <a:spcAft>
                <a:spcPts val="0"/>
              </a:spcAft>
              <a:buSzPts val="1300"/>
              <a:buNone/>
            </a:pPr>
            <a:endParaRPr sz="1400">
              <a:solidFill>
                <a:srgbClr val="F1A298"/>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else</a:t>
            </a:r>
            <a:endParaRPr sz="1400">
              <a:solidFill>
                <a:srgbClr val="00B0F0"/>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rgbClr val="00B0F0"/>
                </a:solidFill>
              </a:rPr>
              <a:t>for</a:t>
            </a:r>
            <a:r>
              <a:rPr lang="en" sz="1400">
                <a:solidFill>
                  <a:schemeClr val="lt1"/>
                </a:solidFill>
              </a:rPr>
              <a:t> (</a:t>
            </a:r>
            <a:r>
              <a:rPr lang="en" sz="1400">
                <a:solidFill>
                  <a:srgbClr val="00B0F0"/>
                </a:solidFill>
              </a:rPr>
              <a:t>int</a:t>
            </a:r>
            <a:r>
              <a:rPr lang="en" sz="1400">
                <a:solidFill>
                  <a:schemeClr val="lt1"/>
                </a:solidFill>
              </a:rPr>
              <a:t> i = summand + 1; i &lt;= N; i++)</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r>
              <a:rPr lang="en" sz="1400">
                <a:solidFill>
                  <a:schemeClr val="accent4"/>
                </a:solidFill>
              </a:rPr>
              <a:t>count_pwr</a:t>
            </a:r>
            <a:r>
              <a:rPr lang="en" sz="1400">
                <a:solidFill>
                  <a:schemeClr val="lt1"/>
                </a:solidFill>
              </a:rPr>
              <a:t>(i, _arr, counter, index + 1, N);</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	}</a:t>
            </a:r>
            <a:endParaRPr sz="1400">
              <a:solidFill>
                <a:schemeClr val="lt1"/>
              </a:solidFill>
            </a:endParaRPr>
          </a:p>
          <a:p>
            <a:pPr marL="0" lvl="0" indent="0" algn="l" rtl="0">
              <a:lnSpc>
                <a:spcPct val="10000"/>
              </a:lnSpc>
              <a:spcBef>
                <a:spcPts val="1200"/>
              </a:spcBef>
              <a:spcAft>
                <a:spcPts val="0"/>
              </a:spcAft>
              <a:buSzPts val="1300"/>
              <a:buNone/>
            </a:pPr>
            <a:endParaRPr sz="1400">
              <a:solidFill>
                <a:schemeClr val="lt1"/>
              </a:solidFill>
            </a:endParaRPr>
          </a:p>
          <a:p>
            <a:pPr marL="0" lvl="0" indent="0" algn="l" rtl="0">
              <a:lnSpc>
                <a:spcPct val="10000"/>
              </a:lnSpc>
              <a:spcBef>
                <a:spcPts val="1200"/>
              </a:spcBef>
              <a:spcAft>
                <a:spcPts val="0"/>
              </a:spcAft>
              <a:buSzPts val="1300"/>
              <a:buNone/>
            </a:pPr>
            <a:r>
              <a:rPr lang="en" sz="1400">
                <a:solidFill>
                  <a:schemeClr val="lt1"/>
                </a:solidFill>
              </a:rPr>
              <a:t>}</a:t>
            </a:r>
            <a:endParaRPr sz="1400">
              <a:solidFill>
                <a:schemeClr val="lt1"/>
              </a:solidFill>
            </a:endParaRPr>
          </a:p>
          <a:p>
            <a:pPr marL="0" lvl="0" indent="0" algn="l" rtl="0">
              <a:lnSpc>
                <a:spcPct val="10000"/>
              </a:lnSpc>
              <a:spcBef>
                <a:spcPts val="1200"/>
              </a:spcBef>
              <a:spcAft>
                <a:spcPts val="0"/>
              </a:spcAft>
              <a:buSzPts val="1300"/>
              <a:buNone/>
            </a:pPr>
            <a:endParaRPr sz="1000">
              <a:solidFill>
                <a:schemeClr val="lt1"/>
              </a:solidFill>
            </a:endParaRPr>
          </a:p>
          <a:p>
            <a:pPr marL="0" lvl="0" indent="0" algn="l" rtl="0">
              <a:lnSpc>
                <a:spcPct val="10000"/>
              </a:lnSpc>
              <a:spcBef>
                <a:spcPts val="1200"/>
              </a:spcBef>
              <a:spcAft>
                <a:spcPts val="1200"/>
              </a:spcAft>
              <a:buSzPts val="1300"/>
              <a:buNone/>
            </a:pPr>
            <a:endParaRPr sz="10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7"/>
          <p:cNvSpPr txBox="1">
            <a:spLocks noGrp="1"/>
          </p:cNvSpPr>
          <p:nvPr>
            <p:ph type="title"/>
          </p:nvPr>
        </p:nvSpPr>
        <p:spPr>
          <a:xfrm>
            <a:off x="819150" y="152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 of C program </a:t>
            </a:r>
            <a:endParaRPr/>
          </a:p>
        </p:txBody>
      </p:sp>
      <p:sp>
        <p:nvSpPr>
          <p:cNvPr id="753" name="Google Shape;753;p57"/>
          <p:cNvSpPr txBox="1">
            <a:spLocks noGrp="1"/>
          </p:cNvSpPr>
          <p:nvPr>
            <p:ph type="body" idx="1"/>
          </p:nvPr>
        </p:nvSpPr>
        <p:spPr>
          <a:xfrm>
            <a:off x="819150" y="833800"/>
            <a:ext cx="7505700" cy="36051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FFFFFF"/>
              </a:buClr>
              <a:buSzPts val="1550"/>
              <a:buChar char="❏"/>
            </a:pPr>
            <a:r>
              <a:rPr lang="en" sz="1550">
                <a:solidFill>
                  <a:srgbClr val="FFFFFF"/>
                </a:solidFill>
              </a:rPr>
              <a:t>We get the following outputs for the test cases when the above code for initial solution is run.</a:t>
            </a:r>
            <a:endParaRPr sz="1550">
              <a:solidFill>
                <a:srgbClr val="FFFFFF"/>
              </a:solidFill>
            </a:endParaRPr>
          </a:p>
        </p:txBody>
      </p:sp>
      <p:pic>
        <p:nvPicPr>
          <p:cNvPr id="754" name="Google Shape;754;p57"/>
          <p:cNvPicPr preferRelativeResize="0"/>
          <p:nvPr/>
        </p:nvPicPr>
        <p:blipFill>
          <a:blip r:embed="rId3">
            <a:alphaModFix/>
          </a:blip>
          <a:stretch>
            <a:fillRect/>
          </a:stretch>
        </p:blipFill>
        <p:spPr>
          <a:xfrm>
            <a:off x="2135414" y="1793575"/>
            <a:ext cx="5324373" cy="1331000"/>
          </a:xfrm>
          <a:prstGeom prst="rect">
            <a:avLst/>
          </a:prstGeom>
          <a:noFill/>
          <a:ln>
            <a:noFill/>
          </a:ln>
        </p:spPr>
      </p:pic>
      <p:pic>
        <p:nvPicPr>
          <p:cNvPr id="755" name="Google Shape;755;p57"/>
          <p:cNvPicPr preferRelativeResize="0"/>
          <p:nvPr/>
        </p:nvPicPr>
        <p:blipFill rotWithShape="1">
          <a:blip r:embed="rId4">
            <a:alphaModFix/>
          </a:blip>
          <a:srcRect r="15867"/>
          <a:stretch/>
        </p:blipFill>
        <p:spPr>
          <a:xfrm>
            <a:off x="2135426" y="3535825"/>
            <a:ext cx="5324350" cy="133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8"/>
          <p:cNvSpPr txBox="1">
            <a:spLocks noGrp="1"/>
          </p:cNvSpPr>
          <p:nvPr>
            <p:ph type="title"/>
          </p:nvPr>
        </p:nvSpPr>
        <p:spPr>
          <a:xfrm>
            <a:off x="1645025" y="164375"/>
            <a:ext cx="45744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Refined Solution</a:t>
            </a:r>
            <a:endParaRPr sz="4500"/>
          </a:p>
        </p:txBody>
      </p:sp>
      <p:pic>
        <p:nvPicPr>
          <p:cNvPr id="761" name="Google Shape;761;p58"/>
          <p:cNvPicPr preferRelativeResize="0"/>
          <p:nvPr/>
        </p:nvPicPr>
        <p:blipFill>
          <a:blip r:embed="rId3">
            <a:alphaModFix/>
          </a:blip>
          <a:stretch>
            <a:fillRect/>
          </a:stretch>
        </p:blipFill>
        <p:spPr>
          <a:xfrm>
            <a:off x="445325" y="1388600"/>
            <a:ext cx="6439424" cy="3538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9"/>
          <p:cNvSpPr txBox="1">
            <a:spLocks noGrp="1"/>
          </p:cNvSpPr>
          <p:nvPr>
            <p:ph type="title"/>
          </p:nvPr>
        </p:nvSpPr>
        <p:spPr>
          <a:xfrm>
            <a:off x="588725" y="112275"/>
            <a:ext cx="80871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ts val="3000"/>
              <a:buFont typeface="Trebuchet MS"/>
              <a:buNone/>
            </a:pPr>
            <a:r>
              <a:rPr lang="en">
                <a:solidFill>
                  <a:srgbClr val="BFE471"/>
                </a:solidFill>
              </a:rPr>
              <a:t>Algorithmic Methodology and Data Structures</a:t>
            </a:r>
            <a:endParaRPr>
              <a:solidFill>
                <a:srgbClr val="BFE471"/>
              </a:solidFill>
            </a:endParaRPr>
          </a:p>
        </p:txBody>
      </p:sp>
      <p:sp>
        <p:nvSpPr>
          <p:cNvPr id="767" name="Google Shape;767;p59"/>
          <p:cNvSpPr txBox="1">
            <a:spLocks noGrp="1"/>
          </p:cNvSpPr>
          <p:nvPr>
            <p:ph type="body" idx="1"/>
          </p:nvPr>
        </p:nvSpPr>
        <p:spPr>
          <a:xfrm>
            <a:off x="160725" y="683125"/>
            <a:ext cx="8740200" cy="4380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300"/>
              <a:buNone/>
            </a:pPr>
            <a:r>
              <a:rPr lang="en" sz="1650">
                <a:solidFill>
                  <a:srgbClr val="EFEFEF"/>
                </a:solidFill>
              </a:rPr>
              <a:t>From the </a:t>
            </a:r>
            <a:r>
              <a:rPr lang="en" sz="1650">
                <a:solidFill>
                  <a:srgbClr val="FFD966"/>
                </a:solidFill>
              </a:rPr>
              <a:t>recursion tree of initial solution</a:t>
            </a:r>
            <a:r>
              <a:rPr lang="en" sz="1650">
                <a:solidFill>
                  <a:srgbClr val="EFEFEF"/>
                </a:solidFill>
              </a:rPr>
              <a:t>, we are able to find out that</a:t>
            </a:r>
            <a:r>
              <a:rPr lang="en" sz="1650">
                <a:solidFill>
                  <a:srgbClr val="FFD966"/>
                </a:solidFill>
              </a:rPr>
              <a:t> large number of identical subproblems are being generated</a:t>
            </a:r>
            <a:r>
              <a:rPr lang="en" sz="1650">
                <a:solidFill>
                  <a:srgbClr val="EFEFEF"/>
                </a:solidFill>
              </a:rPr>
              <a:t>. Due to this, the </a:t>
            </a:r>
            <a:r>
              <a:rPr lang="en" sz="1650">
                <a:solidFill>
                  <a:srgbClr val="FFD966"/>
                </a:solidFill>
              </a:rPr>
              <a:t>complexity is very high.</a:t>
            </a:r>
            <a:endParaRPr sz="1650">
              <a:solidFill>
                <a:srgbClr val="FFD966"/>
              </a:solidFill>
            </a:endParaRPr>
          </a:p>
          <a:p>
            <a:pPr marL="0" lvl="0" indent="0" algn="l" rtl="0">
              <a:spcBef>
                <a:spcPts val="1200"/>
              </a:spcBef>
              <a:spcAft>
                <a:spcPts val="0"/>
              </a:spcAft>
              <a:buSzPts val="1300"/>
              <a:buNone/>
            </a:pPr>
            <a:r>
              <a:rPr lang="en" sz="1650" b="1">
                <a:solidFill>
                  <a:srgbClr val="00FFFF"/>
                </a:solidFill>
              </a:rPr>
              <a:t>Dynamic Programming : </a:t>
            </a:r>
            <a:endParaRPr sz="1650" b="1">
              <a:solidFill>
                <a:srgbClr val="00FFFF"/>
              </a:solidFill>
            </a:endParaRPr>
          </a:p>
          <a:p>
            <a:pPr marL="457200" lvl="0" indent="-333375" algn="l" rtl="0">
              <a:spcBef>
                <a:spcPts val="1200"/>
              </a:spcBef>
              <a:spcAft>
                <a:spcPts val="0"/>
              </a:spcAft>
              <a:buClr>
                <a:srgbClr val="EFEFEF"/>
              </a:buClr>
              <a:buSzPts val="1650"/>
              <a:buChar char="❏"/>
            </a:pPr>
            <a:r>
              <a:rPr lang="en" sz="1650">
                <a:solidFill>
                  <a:srgbClr val="EFEFEF"/>
                </a:solidFill>
              </a:rPr>
              <a:t>The common algorithmic paradigm to solve </a:t>
            </a:r>
            <a:r>
              <a:rPr lang="en" sz="1650">
                <a:solidFill>
                  <a:srgbClr val="FFE599"/>
                </a:solidFill>
              </a:rPr>
              <a:t>identical subproblems</a:t>
            </a:r>
            <a:r>
              <a:rPr lang="en" sz="1650">
                <a:solidFill>
                  <a:srgbClr val="EFEFEF"/>
                </a:solidFill>
              </a:rPr>
              <a:t> is the Dynamic Programming method. We </a:t>
            </a:r>
            <a:r>
              <a:rPr lang="en" sz="1650">
                <a:solidFill>
                  <a:srgbClr val="FFE599"/>
                </a:solidFill>
              </a:rPr>
              <a:t>memoize the required values</a:t>
            </a:r>
            <a:r>
              <a:rPr lang="en" sz="1650">
                <a:solidFill>
                  <a:srgbClr val="EFEFEF"/>
                </a:solidFill>
              </a:rPr>
              <a:t> and whenever the value to the same subproblem is needed, </a:t>
            </a:r>
            <a:r>
              <a:rPr lang="en" sz="1650">
                <a:solidFill>
                  <a:srgbClr val="FFE599"/>
                </a:solidFill>
              </a:rPr>
              <a:t>we retrieve it</a:t>
            </a:r>
            <a:r>
              <a:rPr lang="en" sz="1650">
                <a:solidFill>
                  <a:srgbClr val="EFEFEF"/>
                </a:solidFill>
              </a:rPr>
              <a:t> from the set of memoized values.</a:t>
            </a:r>
            <a:endParaRPr sz="1650">
              <a:solidFill>
                <a:srgbClr val="EFEFEF"/>
              </a:solidFill>
            </a:endParaRPr>
          </a:p>
          <a:p>
            <a:pPr marL="457200" lvl="0" indent="-333375" algn="l" rtl="0">
              <a:spcBef>
                <a:spcPts val="0"/>
              </a:spcBef>
              <a:spcAft>
                <a:spcPts val="0"/>
              </a:spcAft>
              <a:buClr>
                <a:srgbClr val="EFEFEF"/>
              </a:buClr>
              <a:buSzPts val="1650"/>
              <a:buChar char="❏"/>
            </a:pPr>
            <a:r>
              <a:rPr lang="en" sz="1650">
                <a:solidFill>
                  <a:srgbClr val="EFEFEF"/>
                </a:solidFill>
              </a:rPr>
              <a:t>If the value to a </a:t>
            </a:r>
            <a:r>
              <a:rPr lang="en" sz="1650">
                <a:solidFill>
                  <a:srgbClr val="FFD966"/>
                </a:solidFill>
              </a:rPr>
              <a:t>new subproblem</a:t>
            </a:r>
            <a:r>
              <a:rPr lang="en" sz="1650">
                <a:solidFill>
                  <a:srgbClr val="EFEFEF"/>
                </a:solidFill>
              </a:rPr>
              <a:t> is needed, </a:t>
            </a:r>
            <a:r>
              <a:rPr lang="en" sz="1650">
                <a:solidFill>
                  <a:srgbClr val="FFD966"/>
                </a:solidFill>
              </a:rPr>
              <a:t>we compute and memoize it</a:t>
            </a:r>
            <a:r>
              <a:rPr lang="en" sz="1650">
                <a:solidFill>
                  <a:srgbClr val="EFEFEF"/>
                </a:solidFill>
              </a:rPr>
              <a:t>.</a:t>
            </a:r>
            <a:endParaRPr sz="1650">
              <a:solidFill>
                <a:srgbClr val="EFEFEF"/>
              </a:solidFill>
            </a:endParaRPr>
          </a:p>
          <a:p>
            <a:pPr marL="457200" lvl="0" indent="-333375" algn="l" rtl="0">
              <a:spcBef>
                <a:spcPts val="0"/>
              </a:spcBef>
              <a:spcAft>
                <a:spcPts val="0"/>
              </a:spcAft>
              <a:buClr>
                <a:srgbClr val="EFEFEF"/>
              </a:buClr>
              <a:buSzPts val="1650"/>
              <a:buChar char="❏"/>
            </a:pPr>
            <a:r>
              <a:rPr lang="en" sz="1650">
                <a:solidFill>
                  <a:srgbClr val="EFEFEF"/>
                </a:solidFill>
              </a:rPr>
              <a:t>Let’s try to implement our algorithm using dynamic programming and see how it affects the complexity. We observe that </a:t>
            </a:r>
            <a:r>
              <a:rPr lang="en" sz="1650">
                <a:solidFill>
                  <a:srgbClr val="FFD966"/>
                </a:solidFill>
              </a:rPr>
              <a:t>time complexity would be drastically reduced.</a:t>
            </a:r>
            <a:endParaRPr sz="1650">
              <a:solidFill>
                <a:srgbClr val="FFD966"/>
              </a:solidFill>
            </a:endParaRPr>
          </a:p>
          <a:p>
            <a:pPr marL="0" lvl="0" indent="0" algn="l" rtl="0">
              <a:spcBef>
                <a:spcPts val="1200"/>
              </a:spcBef>
              <a:spcAft>
                <a:spcPts val="0"/>
              </a:spcAft>
              <a:buNone/>
            </a:pPr>
            <a:r>
              <a:rPr lang="en" sz="1650">
                <a:solidFill>
                  <a:srgbClr val="00FFFF"/>
                </a:solidFill>
              </a:rPr>
              <a:t>Data Structures :</a:t>
            </a:r>
            <a:endParaRPr sz="1650">
              <a:solidFill>
                <a:srgbClr val="00FFFF"/>
              </a:solidFill>
            </a:endParaRPr>
          </a:p>
          <a:p>
            <a:pPr marL="457200" lvl="0" indent="-333375" algn="l" rtl="0">
              <a:spcBef>
                <a:spcPts val="1200"/>
              </a:spcBef>
              <a:spcAft>
                <a:spcPts val="0"/>
              </a:spcAft>
              <a:buClr>
                <a:srgbClr val="EFEFEF"/>
              </a:buClr>
              <a:buSzPts val="1650"/>
              <a:buChar char="❏"/>
            </a:pPr>
            <a:r>
              <a:rPr lang="en" sz="1650">
                <a:solidFill>
                  <a:srgbClr val="EFEFEF"/>
                </a:solidFill>
              </a:rPr>
              <a:t>Space Complexity arises due to the</a:t>
            </a:r>
            <a:r>
              <a:rPr lang="en" sz="1650">
                <a:solidFill>
                  <a:srgbClr val="FFD966"/>
                </a:solidFill>
              </a:rPr>
              <a:t> memoized space</a:t>
            </a:r>
            <a:r>
              <a:rPr lang="en" sz="1650">
                <a:solidFill>
                  <a:srgbClr val="EFEFEF"/>
                </a:solidFill>
              </a:rPr>
              <a:t>. For memoization, we use a </a:t>
            </a:r>
            <a:r>
              <a:rPr lang="en" sz="1650">
                <a:solidFill>
                  <a:srgbClr val="FFD966"/>
                </a:solidFill>
              </a:rPr>
              <a:t>three - dimensional (3D) array.</a:t>
            </a:r>
            <a:r>
              <a:rPr lang="en" sz="1650">
                <a:solidFill>
                  <a:srgbClr val="EFEFEF"/>
                </a:solidFill>
              </a:rPr>
              <a:t> This would become clearer when we look at the algorithm and its implementation.</a:t>
            </a:r>
            <a:endParaRPr sz="165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1481759" y="123357"/>
            <a:ext cx="5727424"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ts val="3000"/>
              <a:buFont typeface="Trebuchet MS"/>
              <a:buNone/>
            </a:pPr>
            <a:r>
              <a:rPr lang="en" dirty="0">
                <a:solidFill>
                  <a:srgbClr val="BFE471"/>
                </a:solidFill>
              </a:rPr>
              <a:t>Input and Output Specification</a:t>
            </a:r>
            <a:endParaRPr dirty="0">
              <a:solidFill>
                <a:srgbClr val="BFE471"/>
              </a:solidFill>
            </a:endParaRPr>
          </a:p>
        </p:txBody>
      </p:sp>
      <p:sp>
        <p:nvSpPr>
          <p:cNvPr id="208" name="Google Shape;208;p33"/>
          <p:cNvSpPr txBox="1">
            <a:spLocks noGrp="1"/>
          </p:cNvSpPr>
          <p:nvPr>
            <p:ph type="body" idx="1"/>
          </p:nvPr>
        </p:nvSpPr>
        <p:spPr>
          <a:xfrm>
            <a:off x="707600" y="971936"/>
            <a:ext cx="7505700" cy="35316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00" b="1">
                <a:solidFill>
                  <a:schemeClr val="accent3"/>
                </a:solidFill>
              </a:rPr>
              <a:t>Test case 1:</a:t>
            </a:r>
            <a:endParaRPr sz="1200" b="1">
              <a:solidFill>
                <a:schemeClr val="accent3"/>
              </a:solidFill>
            </a:endParaRPr>
          </a:p>
          <a:p>
            <a:pPr marL="0" lvl="0" indent="0" algn="l" rtl="0">
              <a:lnSpc>
                <a:spcPct val="105000"/>
              </a:lnSpc>
              <a:spcBef>
                <a:spcPts val="1200"/>
              </a:spcBef>
              <a:spcAft>
                <a:spcPts val="0"/>
              </a:spcAft>
              <a:buSzPts val="440"/>
              <a:buNone/>
            </a:pPr>
            <a:r>
              <a:rPr lang="en" sz="1200">
                <a:solidFill>
                  <a:srgbClr val="F5C0A1"/>
                </a:solidFill>
              </a:rPr>
              <a:t>Enter a positive number : 15</a:t>
            </a:r>
            <a:endParaRPr sz="1200">
              <a:solidFill>
                <a:srgbClr val="F5C0A1"/>
              </a:solidFill>
            </a:endParaRPr>
          </a:p>
          <a:p>
            <a:pPr marL="0" lvl="0" indent="0" algn="l" rtl="0">
              <a:lnSpc>
                <a:spcPct val="105000"/>
              </a:lnSpc>
              <a:spcBef>
                <a:spcPts val="1200"/>
              </a:spcBef>
              <a:spcAft>
                <a:spcPts val="0"/>
              </a:spcAft>
              <a:buSzPts val="440"/>
              <a:buNone/>
            </a:pPr>
            <a:r>
              <a:rPr lang="en" sz="1200">
                <a:solidFill>
                  <a:srgbClr val="F5C0A1"/>
                </a:solidFill>
              </a:rPr>
              <a:t>Number of all partitions = 176</a:t>
            </a:r>
            <a:endParaRPr sz="1200">
              <a:solidFill>
                <a:srgbClr val="F5C0A1"/>
              </a:solidFill>
            </a:endParaRPr>
          </a:p>
          <a:p>
            <a:pPr marL="0" lvl="0" indent="0" algn="l" rtl="0">
              <a:lnSpc>
                <a:spcPct val="105000"/>
              </a:lnSpc>
              <a:spcBef>
                <a:spcPts val="1200"/>
              </a:spcBef>
              <a:spcAft>
                <a:spcPts val="0"/>
              </a:spcAft>
              <a:buSzPts val="440"/>
              <a:buNone/>
            </a:pPr>
            <a:r>
              <a:rPr lang="en" sz="1200">
                <a:solidFill>
                  <a:srgbClr val="F5C0A1"/>
                </a:solidFill>
              </a:rPr>
              <a:t>Number of non - repetitive partitions = 27</a:t>
            </a:r>
            <a:endParaRPr sz="1200">
              <a:solidFill>
                <a:srgbClr val="F5C0A1"/>
              </a:solidFill>
            </a:endParaRPr>
          </a:p>
          <a:p>
            <a:pPr marL="0" lvl="0" indent="0" algn="l" rtl="0">
              <a:lnSpc>
                <a:spcPct val="105000"/>
              </a:lnSpc>
              <a:spcBef>
                <a:spcPts val="1200"/>
              </a:spcBef>
              <a:spcAft>
                <a:spcPts val="0"/>
              </a:spcAft>
              <a:buSzPts val="440"/>
              <a:buNone/>
            </a:pPr>
            <a:r>
              <a:rPr lang="en" sz="1200" b="1">
                <a:solidFill>
                  <a:schemeClr val="accent3"/>
                </a:solidFill>
              </a:rPr>
              <a:t>Test case 2:</a:t>
            </a:r>
            <a:endParaRPr sz="1200" b="1">
              <a:solidFill>
                <a:schemeClr val="accent3"/>
              </a:solidFill>
            </a:endParaRPr>
          </a:p>
          <a:p>
            <a:pPr marL="0" lvl="0" indent="0" algn="l" rtl="0">
              <a:lnSpc>
                <a:spcPct val="105000"/>
              </a:lnSpc>
              <a:spcBef>
                <a:spcPts val="1200"/>
              </a:spcBef>
              <a:spcAft>
                <a:spcPts val="0"/>
              </a:spcAft>
              <a:buSzPts val="440"/>
              <a:buNone/>
            </a:pPr>
            <a:r>
              <a:rPr lang="en" sz="1200">
                <a:solidFill>
                  <a:srgbClr val="F5C0A1"/>
                </a:solidFill>
              </a:rPr>
              <a:t>Enter a positive number : 51</a:t>
            </a:r>
            <a:endParaRPr sz="1200">
              <a:solidFill>
                <a:srgbClr val="F5C0A1"/>
              </a:solidFill>
            </a:endParaRPr>
          </a:p>
          <a:p>
            <a:pPr marL="0" lvl="0" indent="0" algn="l" rtl="0">
              <a:lnSpc>
                <a:spcPct val="105000"/>
              </a:lnSpc>
              <a:spcBef>
                <a:spcPts val="1200"/>
              </a:spcBef>
              <a:spcAft>
                <a:spcPts val="0"/>
              </a:spcAft>
              <a:buSzPts val="440"/>
              <a:buNone/>
            </a:pPr>
            <a:r>
              <a:rPr lang="en" sz="1200">
                <a:solidFill>
                  <a:srgbClr val="F5C0A1"/>
                </a:solidFill>
              </a:rPr>
              <a:t>Number of all partitions = 239943</a:t>
            </a:r>
            <a:endParaRPr sz="1200">
              <a:solidFill>
                <a:srgbClr val="F5C0A1"/>
              </a:solidFill>
            </a:endParaRPr>
          </a:p>
          <a:p>
            <a:pPr marL="0" lvl="0" indent="0" algn="l" rtl="0">
              <a:lnSpc>
                <a:spcPct val="105000"/>
              </a:lnSpc>
              <a:spcBef>
                <a:spcPts val="1200"/>
              </a:spcBef>
              <a:spcAft>
                <a:spcPts val="0"/>
              </a:spcAft>
              <a:buSzPts val="440"/>
              <a:buNone/>
            </a:pPr>
            <a:r>
              <a:rPr lang="en" sz="1200">
                <a:solidFill>
                  <a:srgbClr val="F5C0A1"/>
                </a:solidFill>
              </a:rPr>
              <a:t>Number of non - repetitive partitions = 4097</a:t>
            </a:r>
            <a:endParaRPr sz="1200">
              <a:solidFill>
                <a:srgbClr val="F5C0A1"/>
              </a:solidFill>
            </a:endParaRPr>
          </a:p>
          <a:p>
            <a:pPr marL="0" lvl="0" indent="0" algn="l" rtl="0">
              <a:lnSpc>
                <a:spcPct val="105000"/>
              </a:lnSpc>
              <a:spcBef>
                <a:spcPts val="1200"/>
              </a:spcBef>
              <a:spcAft>
                <a:spcPts val="0"/>
              </a:spcAft>
              <a:buClr>
                <a:schemeClr val="dk1"/>
              </a:buClr>
              <a:buSzPts val="440"/>
              <a:buFont typeface="Arial"/>
              <a:buNone/>
            </a:pPr>
            <a:r>
              <a:rPr lang="en" sz="1200" b="1">
                <a:solidFill>
                  <a:schemeClr val="accent3"/>
                </a:solidFill>
              </a:rPr>
              <a:t>Test case 3:</a:t>
            </a:r>
            <a:endParaRPr sz="1200" b="1">
              <a:solidFill>
                <a:schemeClr val="accent3"/>
              </a:solidFill>
            </a:endParaRPr>
          </a:p>
          <a:p>
            <a:pPr marL="0" lvl="0" indent="0" algn="l" rtl="0">
              <a:lnSpc>
                <a:spcPct val="105000"/>
              </a:lnSpc>
              <a:spcBef>
                <a:spcPts val="1200"/>
              </a:spcBef>
              <a:spcAft>
                <a:spcPts val="0"/>
              </a:spcAft>
              <a:buClr>
                <a:schemeClr val="dk1"/>
              </a:buClr>
              <a:buSzPts val="440"/>
              <a:buFont typeface="Arial"/>
              <a:buNone/>
            </a:pPr>
            <a:r>
              <a:rPr lang="en" sz="1200">
                <a:solidFill>
                  <a:srgbClr val="F5C0A1"/>
                </a:solidFill>
              </a:rPr>
              <a:t>Enter a positive number : 80</a:t>
            </a:r>
            <a:endParaRPr sz="1200">
              <a:solidFill>
                <a:srgbClr val="F5C0A1"/>
              </a:solidFill>
            </a:endParaRPr>
          </a:p>
          <a:p>
            <a:pPr marL="0" lvl="0" indent="0" algn="l" rtl="0">
              <a:lnSpc>
                <a:spcPct val="105000"/>
              </a:lnSpc>
              <a:spcBef>
                <a:spcPts val="1200"/>
              </a:spcBef>
              <a:spcAft>
                <a:spcPts val="0"/>
              </a:spcAft>
              <a:buClr>
                <a:schemeClr val="dk1"/>
              </a:buClr>
              <a:buSzPts val="440"/>
              <a:buFont typeface="Arial"/>
              <a:buNone/>
            </a:pPr>
            <a:r>
              <a:rPr lang="en" sz="1200">
                <a:solidFill>
                  <a:srgbClr val="F5C0A1"/>
                </a:solidFill>
              </a:rPr>
              <a:t>Number of all partitions = 15796476</a:t>
            </a:r>
            <a:endParaRPr sz="1200">
              <a:solidFill>
                <a:srgbClr val="F5C0A1"/>
              </a:solidFill>
            </a:endParaRPr>
          </a:p>
          <a:p>
            <a:pPr marL="0" lvl="0" indent="0" algn="l" rtl="0">
              <a:lnSpc>
                <a:spcPct val="105000"/>
              </a:lnSpc>
              <a:spcBef>
                <a:spcPts val="1200"/>
              </a:spcBef>
              <a:spcAft>
                <a:spcPts val="0"/>
              </a:spcAft>
              <a:buClr>
                <a:schemeClr val="dk1"/>
              </a:buClr>
              <a:buSzPts val="440"/>
              <a:buFont typeface="Arial"/>
              <a:buNone/>
            </a:pPr>
            <a:r>
              <a:rPr lang="en" sz="1200">
                <a:solidFill>
                  <a:srgbClr val="F5C0A1"/>
                </a:solidFill>
              </a:rPr>
              <a:t>Number of non - repetitive partitions = 77312</a:t>
            </a:r>
            <a:endParaRPr sz="1200">
              <a:solidFill>
                <a:srgbClr val="F5C0A1"/>
              </a:solidFill>
            </a:endParaRPr>
          </a:p>
          <a:p>
            <a:pPr marL="0" lvl="0" indent="0" algn="l" rtl="0">
              <a:lnSpc>
                <a:spcPct val="105000"/>
              </a:lnSpc>
              <a:spcBef>
                <a:spcPts val="1200"/>
              </a:spcBef>
              <a:spcAft>
                <a:spcPts val="0"/>
              </a:spcAft>
              <a:buSzPts val="440"/>
              <a:buNone/>
            </a:pPr>
            <a:endParaRPr sz="1200">
              <a:solidFill>
                <a:srgbClr val="F5C0A1"/>
              </a:solidFill>
            </a:endParaRPr>
          </a:p>
          <a:p>
            <a:pPr marL="0" lvl="0" indent="0" algn="l" rtl="0">
              <a:lnSpc>
                <a:spcPct val="105000"/>
              </a:lnSpc>
              <a:spcBef>
                <a:spcPts val="1200"/>
              </a:spcBef>
              <a:spcAft>
                <a:spcPts val="0"/>
              </a:spcAft>
              <a:buSzPts val="440"/>
              <a:buNone/>
            </a:pPr>
            <a:endParaRPr sz="1200">
              <a:solidFill>
                <a:srgbClr val="F5C0A1"/>
              </a:solidFill>
            </a:endParaRPr>
          </a:p>
          <a:p>
            <a:pPr marL="0" lvl="0" indent="0" algn="l" rtl="0">
              <a:lnSpc>
                <a:spcPct val="105000"/>
              </a:lnSpc>
              <a:spcBef>
                <a:spcPts val="1200"/>
              </a:spcBef>
              <a:spcAft>
                <a:spcPts val="1200"/>
              </a:spcAft>
              <a:buSzPts val="440"/>
              <a:buNone/>
            </a:pPr>
            <a:endParaRPr sz="1200">
              <a:solidFill>
                <a:srgbClr val="F5C0A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60"/>
          <p:cNvSpPr txBox="1">
            <a:spLocks noGrp="1"/>
          </p:cNvSpPr>
          <p:nvPr>
            <p:ph type="title"/>
          </p:nvPr>
        </p:nvSpPr>
        <p:spPr>
          <a:xfrm>
            <a:off x="2350650" y="-99237"/>
            <a:ext cx="4658400" cy="63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Pseudo Code </a:t>
            </a:r>
            <a:r>
              <a:rPr lang="en" sz="2000" dirty="0"/>
              <a:t>(Part 1)</a:t>
            </a:r>
            <a:endParaRPr sz="2000" dirty="0"/>
          </a:p>
        </p:txBody>
      </p:sp>
      <p:sp>
        <p:nvSpPr>
          <p:cNvPr id="773" name="Google Shape;773;p60"/>
          <p:cNvSpPr txBox="1">
            <a:spLocks noGrp="1"/>
          </p:cNvSpPr>
          <p:nvPr>
            <p:ph type="body" idx="1"/>
          </p:nvPr>
        </p:nvSpPr>
        <p:spPr>
          <a:xfrm>
            <a:off x="161850" y="334364"/>
            <a:ext cx="8820300" cy="4701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 sz="1300" dirty="0">
                <a:solidFill>
                  <a:srgbClr val="D5A6BD"/>
                </a:solidFill>
              </a:rPr>
              <a:t>In main, we call count_allp for m = 1 to n.</a:t>
            </a:r>
          </a:p>
          <a:p>
            <a:pPr marL="0" lvl="0" indent="0" algn="l" rtl="0">
              <a:lnSpc>
                <a:spcPct val="80000"/>
              </a:lnSpc>
              <a:spcBef>
                <a:spcPts val="0"/>
              </a:spcBef>
              <a:spcAft>
                <a:spcPts val="0"/>
              </a:spcAft>
              <a:buSzPts val="935"/>
              <a:buNone/>
            </a:pPr>
            <a:r>
              <a:rPr lang="en" sz="1300" dirty="0">
                <a:solidFill>
                  <a:srgbClr val="D5A6BD"/>
                </a:solidFill>
              </a:rPr>
              <a:t>dp</a:t>
            </a:r>
            <a:r>
              <a:rPr lang="en" sz="1300" dirty="0">
                <a:solidFill>
                  <a:srgbClr val="FFFFFF"/>
                </a:solidFill>
              </a:rPr>
              <a:t>[][][] </a:t>
            </a:r>
            <a:r>
              <a:rPr lang="en" sz="1300" dirty="0">
                <a:solidFill>
                  <a:srgbClr val="E06666"/>
                </a:solidFill>
              </a:rPr>
              <a:t>//a 3D array for memoization</a:t>
            </a:r>
            <a:endParaRPr sz="1300" dirty="0">
              <a:solidFill>
                <a:srgbClr val="E06666"/>
              </a:solidFill>
            </a:endParaRPr>
          </a:p>
          <a:p>
            <a:pPr marL="0" lvl="0" indent="0" algn="l" rtl="0">
              <a:lnSpc>
                <a:spcPct val="80000"/>
              </a:lnSpc>
              <a:spcBef>
                <a:spcPts val="0"/>
              </a:spcBef>
              <a:spcAft>
                <a:spcPts val="0"/>
              </a:spcAft>
              <a:buSzPts val="935"/>
              <a:buNone/>
            </a:pPr>
            <a:r>
              <a:rPr lang="en" sz="1300" dirty="0">
                <a:solidFill>
                  <a:srgbClr val="00FFFF"/>
                </a:solidFill>
              </a:rPr>
              <a:t>int </a:t>
            </a:r>
            <a:r>
              <a:rPr lang="en" sz="1300" dirty="0">
                <a:solidFill>
                  <a:srgbClr val="FF9900"/>
                </a:solidFill>
              </a:rPr>
              <a:t>count_allp</a:t>
            </a:r>
            <a:r>
              <a:rPr lang="en" sz="1300" dirty="0">
                <a:solidFill>
                  <a:srgbClr val="FFFFFF"/>
                </a:solidFill>
              </a:rPr>
              <a:t>(int n, int m){</a:t>
            </a:r>
            <a:endParaRPr sz="1300" dirty="0">
              <a:solidFill>
                <a:srgbClr val="FFFFFF"/>
              </a:solidFill>
            </a:endParaRPr>
          </a:p>
          <a:p>
            <a:pPr marL="0" lvl="0" indent="0" algn="l" rtl="0">
              <a:lnSpc>
                <a:spcPct val="80000"/>
              </a:lnSpc>
              <a:spcBef>
                <a:spcPts val="0"/>
              </a:spcBef>
              <a:spcAft>
                <a:spcPts val="0"/>
              </a:spcAft>
              <a:buSzPts val="935"/>
              <a:buNone/>
            </a:pPr>
            <a:r>
              <a:rPr lang="en" sz="1300" dirty="0">
                <a:solidFill>
                  <a:srgbClr val="FFFFFF"/>
                </a:solidFill>
              </a:rPr>
              <a:t>       </a:t>
            </a:r>
            <a:r>
              <a:rPr lang="en" sz="1300" dirty="0">
                <a:solidFill>
                  <a:srgbClr val="FFD966"/>
                </a:solidFill>
              </a:rPr>
              <a:t>Initialize all the elements of 3D dp array to -1.</a:t>
            </a:r>
            <a:endParaRPr sz="1300" dirty="0">
              <a:solidFill>
                <a:srgbClr val="FFD966"/>
              </a:solidFill>
            </a:endParaRPr>
          </a:p>
          <a:p>
            <a:pPr marL="0" lvl="0" indent="0" algn="l" rtl="0">
              <a:lnSpc>
                <a:spcPct val="80000"/>
              </a:lnSpc>
              <a:spcBef>
                <a:spcPts val="0"/>
              </a:spcBef>
              <a:spcAft>
                <a:spcPts val="0"/>
              </a:spcAft>
              <a:buSzPts val="935"/>
              <a:buNone/>
            </a:pPr>
            <a:r>
              <a:rPr lang="en" sz="1300" dirty="0">
                <a:solidFill>
                  <a:srgbClr val="FFFFFF"/>
                </a:solidFill>
              </a:rPr>
              <a:t>       </a:t>
            </a:r>
            <a:r>
              <a:rPr lang="en" sz="1300" dirty="0">
                <a:solidFill>
                  <a:srgbClr val="00FFFF"/>
                </a:solidFill>
              </a:rPr>
              <a:t>return </a:t>
            </a:r>
            <a:r>
              <a:rPr lang="en" sz="1300" dirty="0">
                <a:solidFill>
                  <a:srgbClr val="FF9900"/>
                </a:solidFill>
              </a:rPr>
              <a:t>compute</a:t>
            </a:r>
            <a:r>
              <a:rPr lang="en" sz="1300" dirty="0">
                <a:solidFill>
                  <a:srgbClr val="FFFFFF"/>
                </a:solidFill>
              </a:rPr>
              <a:t>(0,1,n,m)</a:t>
            </a:r>
            <a:endParaRPr sz="1300" dirty="0">
              <a:solidFill>
                <a:srgbClr val="FFFFFF"/>
              </a:solidFill>
            </a:endParaRPr>
          </a:p>
          <a:p>
            <a:pPr marL="0" lvl="0" indent="0" algn="l" rtl="0">
              <a:lnSpc>
                <a:spcPct val="80000"/>
              </a:lnSpc>
              <a:spcBef>
                <a:spcPts val="0"/>
              </a:spcBef>
              <a:spcAft>
                <a:spcPts val="0"/>
              </a:spcAft>
              <a:buSzPts val="935"/>
              <a:buNone/>
            </a:pPr>
            <a:r>
              <a:rPr lang="en" sz="1300" dirty="0">
                <a:solidFill>
                  <a:srgbClr val="FFFFFF"/>
                </a:solidFill>
              </a:rPr>
              <a:t>}</a:t>
            </a:r>
            <a:endParaRPr sz="1300" dirty="0">
              <a:solidFill>
                <a:srgbClr val="FFFFFF"/>
              </a:solidFill>
            </a:endParaRPr>
          </a:p>
          <a:p>
            <a:pPr marL="0" lvl="0" indent="0" algn="l" rtl="0">
              <a:lnSpc>
                <a:spcPct val="80000"/>
              </a:lnSpc>
              <a:spcBef>
                <a:spcPts val="0"/>
              </a:spcBef>
              <a:spcAft>
                <a:spcPts val="0"/>
              </a:spcAft>
              <a:buSzPts val="935"/>
              <a:buNone/>
            </a:pPr>
            <a:r>
              <a:rPr lang="en" sz="1300" dirty="0">
                <a:solidFill>
                  <a:srgbClr val="00FFFF"/>
                </a:solidFill>
              </a:rPr>
              <a:t>int </a:t>
            </a:r>
            <a:r>
              <a:rPr lang="en" sz="1300" dirty="0">
                <a:solidFill>
                  <a:srgbClr val="FF9900"/>
                </a:solidFill>
              </a:rPr>
              <a:t>compute</a:t>
            </a:r>
            <a:r>
              <a:rPr lang="en" sz="1300" dirty="0">
                <a:solidFill>
                  <a:srgbClr val="FFFFFF"/>
                </a:solidFill>
              </a:rPr>
              <a:t>(int index, int num, int rem, int i){</a:t>
            </a:r>
            <a:endParaRPr sz="1300" dirty="0">
              <a:solidFill>
                <a:srgbClr val="FFFFFF"/>
              </a:solidFill>
            </a:endParaRPr>
          </a:p>
          <a:p>
            <a:pPr marL="0" lvl="0" indent="0" algn="l" rtl="0">
              <a:lnSpc>
                <a:spcPct val="80000"/>
              </a:lnSpc>
              <a:spcBef>
                <a:spcPts val="0"/>
              </a:spcBef>
              <a:spcAft>
                <a:spcPts val="0"/>
              </a:spcAft>
              <a:buSzPts val="935"/>
              <a:buNone/>
            </a:pPr>
            <a:r>
              <a:rPr lang="en" sz="1300" dirty="0">
                <a:solidFill>
                  <a:srgbClr val="FFFFFF"/>
                </a:solidFill>
              </a:rPr>
              <a:t>    </a:t>
            </a:r>
            <a:r>
              <a:rPr lang="en" sz="1300" dirty="0">
                <a:solidFill>
                  <a:srgbClr val="E06666"/>
                </a:solidFill>
                <a:latin typeface="Arial"/>
                <a:ea typeface="Arial"/>
                <a:cs typeface="Arial"/>
                <a:sym typeface="Arial"/>
              </a:rPr>
              <a:t>//Base Condition</a:t>
            </a:r>
            <a:endParaRPr sz="1300" dirty="0">
              <a:solidFill>
                <a:srgbClr val="E06666"/>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if</a:t>
            </a:r>
            <a:r>
              <a:rPr lang="en" sz="1300" dirty="0">
                <a:solidFill>
                  <a:srgbClr val="EFEFEF"/>
                </a:solidFill>
                <a:latin typeface="Arial"/>
                <a:ea typeface="Arial"/>
                <a:cs typeface="Arial"/>
                <a:sym typeface="Arial"/>
              </a:rPr>
              <a:t>(index=i){</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if</a:t>
            </a:r>
            <a:r>
              <a:rPr lang="en" sz="1300" dirty="0">
                <a:solidFill>
                  <a:srgbClr val="EFEFEF"/>
                </a:solidFill>
                <a:latin typeface="Arial"/>
                <a:ea typeface="Arial"/>
                <a:cs typeface="Arial"/>
                <a:sym typeface="Arial"/>
              </a:rPr>
              <a:t>(rem=0)</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FFD966"/>
                </a:solidFill>
                <a:latin typeface="Arial"/>
                <a:ea typeface="Arial"/>
                <a:cs typeface="Arial"/>
                <a:sym typeface="Arial"/>
              </a:rPr>
              <a:t>return </a:t>
            </a:r>
            <a:r>
              <a:rPr lang="en" sz="1300" dirty="0">
                <a:solidFill>
                  <a:srgbClr val="EFEFEF"/>
                </a:solidFill>
                <a:latin typeface="Arial"/>
                <a:ea typeface="Arial"/>
                <a:cs typeface="Arial"/>
                <a:sym typeface="Arial"/>
              </a:rPr>
              <a:t>1</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else</a:t>
            </a:r>
            <a:endParaRPr sz="1300" dirty="0">
              <a:solidFill>
                <a:srgbClr val="00FFF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FFD966"/>
                </a:solidFill>
                <a:latin typeface="Arial"/>
                <a:ea typeface="Arial"/>
                <a:cs typeface="Arial"/>
                <a:sym typeface="Arial"/>
              </a:rPr>
              <a:t>return </a:t>
            </a:r>
            <a:r>
              <a:rPr lang="en" sz="1300" dirty="0">
                <a:solidFill>
                  <a:srgbClr val="EFEFEF"/>
                </a:solidFill>
                <a:latin typeface="Arial"/>
                <a:ea typeface="Arial"/>
                <a:cs typeface="Arial"/>
                <a:sym typeface="Arial"/>
              </a:rPr>
              <a:t>0</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    </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E06666"/>
                </a:solidFill>
                <a:latin typeface="Arial"/>
                <a:ea typeface="Arial"/>
                <a:cs typeface="Arial"/>
                <a:sym typeface="Arial"/>
              </a:rPr>
              <a:t>//If N is partitioned as a sum of less than i numbers</a:t>
            </a:r>
            <a:endParaRPr sz="1300" dirty="0">
              <a:solidFill>
                <a:srgbClr val="E06666"/>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if</a:t>
            </a:r>
            <a:r>
              <a:rPr lang="en" sz="1300" dirty="0">
                <a:solidFill>
                  <a:srgbClr val="EFEFEF"/>
                </a:solidFill>
                <a:latin typeface="Arial"/>
                <a:ea typeface="Arial"/>
                <a:cs typeface="Arial"/>
                <a:sym typeface="Arial"/>
              </a:rPr>
              <a:t>(rem=0)</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FFD966"/>
                </a:solidFill>
                <a:latin typeface="Arial"/>
                <a:ea typeface="Arial"/>
                <a:cs typeface="Arial"/>
                <a:sym typeface="Arial"/>
              </a:rPr>
              <a:t>return </a:t>
            </a:r>
            <a:r>
              <a:rPr lang="en" sz="1300" dirty="0">
                <a:solidFill>
                  <a:srgbClr val="EFEFEF"/>
                </a:solidFill>
                <a:latin typeface="Arial"/>
                <a:ea typeface="Arial"/>
                <a:cs typeface="Arial"/>
                <a:sym typeface="Arial"/>
              </a:rPr>
              <a:t>0</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E06666"/>
                </a:solidFill>
                <a:latin typeface="Arial"/>
                <a:ea typeface="Arial"/>
                <a:cs typeface="Arial"/>
                <a:sym typeface="Arial"/>
              </a:rPr>
              <a:t>//Using the memoized value for the same subproblem occurring again</a:t>
            </a:r>
            <a:endParaRPr sz="1300" dirty="0">
              <a:solidFill>
                <a:srgbClr val="E06666"/>
              </a:solidFill>
              <a:latin typeface="Arial"/>
              <a:ea typeface="Arial"/>
              <a:cs typeface="Arial"/>
              <a:sym typeface="Arial"/>
            </a:endParaRPr>
          </a:p>
          <a:p>
            <a:pPr marL="0" lvl="0" indent="0" algn="l" rtl="0">
              <a:lnSpc>
                <a:spcPct val="80000"/>
              </a:lnSpc>
              <a:spcBef>
                <a:spcPts val="0"/>
              </a:spcBef>
              <a:spcAft>
                <a:spcPts val="0"/>
              </a:spcAft>
              <a:buSzPts val="935"/>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if</a:t>
            </a:r>
            <a:r>
              <a:rPr lang="en" sz="1300" dirty="0">
                <a:solidFill>
                  <a:srgbClr val="EFEFEF"/>
                </a:solidFill>
                <a:latin typeface="Arial"/>
                <a:ea typeface="Arial"/>
                <a:cs typeface="Arial"/>
                <a:sym typeface="Arial"/>
              </a:rPr>
              <a:t>(</a:t>
            </a:r>
            <a:r>
              <a:rPr lang="en" sz="1300" dirty="0">
                <a:solidFill>
                  <a:srgbClr val="D5A6BD"/>
                </a:solidFill>
                <a:latin typeface="Arial"/>
                <a:ea typeface="Arial"/>
                <a:cs typeface="Arial"/>
                <a:sym typeface="Arial"/>
              </a:rPr>
              <a:t>dp</a:t>
            </a:r>
            <a:r>
              <a:rPr lang="en" sz="1300" dirty="0">
                <a:solidFill>
                  <a:srgbClr val="EFEFEF"/>
                </a:solidFill>
                <a:latin typeface="Arial"/>
                <a:ea typeface="Arial"/>
                <a:cs typeface="Arial"/>
                <a:sym typeface="Arial"/>
              </a:rPr>
              <a:t>[index][num][rem] is not equal to -1)</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SzPts val="935"/>
              <a:buNone/>
            </a:pPr>
            <a:r>
              <a:rPr lang="en" sz="1300" dirty="0">
                <a:solidFill>
                  <a:srgbClr val="EFEFEF"/>
                </a:solidFill>
                <a:latin typeface="Arial"/>
                <a:ea typeface="Arial"/>
                <a:cs typeface="Arial"/>
                <a:sym typeface="Arial"/>
              </a:rPr>
              <a:t>        </a:t>
            </a:r>
            <a:r>
              <a:rPr lang="en" sz="1300" dirty="0">
                <a:solidFill>
                  <a:srgbClr val="FFD966"/>
                </a:solidFill>
                <a:latin typeface="Arial"/>
                <a:ea typeface="Arial"/>
                <a:cs typeface="Arial"/>
                <a:sym typeface="Arial"/>
              </a:rPr>
              <a:t>return </a:t>
            </a:r>
            <a:r>
              <a:rPr lang="en" sz="1300" dirty="0">
                <a:solidFill>
                  <a:srgbClr val="D5A6BD"/>
                </a:solidFill>
                <a:latin typeface="Arial"/>
                <a:ea typeface="Arial"/>
                <a:cs typeface="Arial"/>
                <a:sym typeface="Arial"/>
              </a:rPr>
              <a:t>dp</a:t>
            </a:r>
            <a:r>
              <a:rPr lang="en" sz="1300" dirty="0">
                <a:solidFill>
                  <a:srgbClr val="EFEFEF"/>
                </a:solidFill>
                <a:latin typeface="Arial"/>
                <a:ea typeface="Arial"/>
                <a:cs typeface="Arial"/>
                <a:sym typeface="Arial"/>
              </a:rPr>
              <a:t>[index][num][rem]; </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dp_value = 0;</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00FFFF"/>
                </a:solidFill>
                <a:latin typeface="Arial"/>
                <a:ea typeface="Arial"/>
                <a:cs typeface="Arial"/>
                <a:sym typeface="Arial"/>
              </a:rPr>
              <a:t>for</a:t>
            </a:r>
            <a:r>
              <a:rPr lang="en" sz="1300" dirty="0">
                <a:solidFill>
                  <a:srgbClr val="EFEFEF"/>
                </a:solidFill>
                <a:latin typeface="Arial"/>
                <a:ea typeface="Arial"/>
                <a:cs typeface="Arial"/>
                <a:sym typeface="Arial"/>
              </a:rPr>
              <a:t>(j=num;j&lt;=rem;j++) {</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dp_value+=</a:t>
            </a:r>
            <a:r>
              <a:rPr lang="en" sz="1300" dirty="0">
                <a:solidFill>
                  <a:srgbClr val="FF9900"/>
                </a:solidFill>
                <a:latin typeface="Arial"/>
                <a:ea typeface="Arial"/>
                <a:cs typeface="Arial"/>
                <a:sym typeface="Arial"/>
              </a:rPr>
              <a:t>compute</a:t>
            </a:r>
            <a:r>
              <a:rPr lang="en" sz="1300" dirty="0">
                <a:solidFill>
                  <a:srgbClr val="EFEFEF"/>
                </a:solidFill>
                <a:latin typeface="Arial"/>
                <a:ea typeface="Arial"/>
                <a:cs typeface="Arial"/>
                <a:sym typeface="Arial"/>
              </a:rPr>
              <a:t>(index+1,j,rem-j,i);   </a:t>
            </a:r>
            <a:r>
              <a:rPr lang="en" sz="1300" dirty="0">
                <a:solidFill>
                  <a:srgbClr val="E06666"/>
                </a:solidFill>
                <a:latin typeface="Arial"/>
                <a:ea typeface="Arial"/>
                <a:cs typeface="Arial"/>
                <a:sym typeface="Arial"/>
              </a:rPr>
              <a:t>//recursive call of the function</a:t>
            </a:r>
            <a:endParaRPr sz="1300" dirty="0">
              <a:solidFill>
                <a:srgbClr val="E06666"/>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D5A6BD"/>
                </a:solidFill>
                <a:latin typeface="Arial"/>
                <a:ea typeface="Arial"/>
                <a:cs typeface="Arial"/>
                <a:sym typeface="Arial"/>
              </a:rPr>
              <a:t>dp</a:t>
            </a:r>
            <a:r>
              <a:rPr lang="en" sz="1300" dirty="0">
                <a:solidFill>
                  <a:srgbClr val="EFEFEF"/>
                </a:solidFill>
                <a:latin typeface="Arial"/>
                <a:ea typeface="Arial"/>
                <a:cs typeface="Arial"/>
                <a:sym typeface="Arial"/>
              </a:rPr>
              <a:t>[index][num][rem]=dp_value;</a:t>
            </a:r>
            <a:endParaRPr sz="1300" dirty="0">
              <a:solidFill>
                <a:srgbClr val="EFEFEF"/>
              </a:solidFill>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 sz="1300" dirty="0">
                <a:solidFill>
                  <a:srgbClr val="EFEFEF"/>
                </a:solidFill>
                <a:latin typeface="Arial"/>
                <a:ea typeface="Arial"/>
                <a:cs typeface="Arial"/>
                <a:sym typeface="Arial"/>
              </a:rPr>
              <a:t>    </a:t>
            </a:r>
            <a:r>
              <a:rPr lang="en" sz="1300" dirty="0">
                <a:solidFill>
                  <a:srgbClr val="FFD966"/>
                </a:solidFill>
                <a:latin typeface="Arial"/>
                <a:ea typeface="Arial"/>
                <a:cs typeface="Arial"/>
                <a:sym typeface="Arial"/>
              </a:rPr>
              <a:t>return </a:t>
            </a:r>
            <a:r>
              <a:rPr lang="en" sz="1300" dirty="0">
                <a:solidFill>
                  <a:srgbClr val="D5A6BD"/>
                </a:solidFill>
                <a:latin typeface="Arial"/>
                <a:ea typeface="Arial"/>
                <a:cs typeface="Arial"/>
                <a:sym typeface="Arial"/>
              </a:rPr>
              <a:t>dp</a:t>
            </a:r>
            <a:r>
              <a:rPr lang="en" sz="1300" dirty="0">
                <a:solidFill>
                  <a:srgbClr val="EFEFEF"/>
                </a:solidFill>
                <a:latin typeface="Arial"/>
                <a:ea typeface="Arial"/>
                <a:cs typeface="Arial"/>
                <a:sym typeface="Arial"/>
              </a:rPr>
              <a:t>[index][num][rem];</a:t>
            </a:r>
            <a:endParaRPr sz="1300" dirty="0">
              <a:solidFill>
                <a:srgbClr val="FFFFFF"/>
              </a:solidFill>
            </a:endParaRPr>
          </a:p>
          <a:p>
            <a:pPr marL="0" lvl="0" indent="0" algn="l" rtl="0">
              <a:lnSpc>
                <a:spcPct val="80000"/>
              </a:lnSpc>
              <a:spcBef>
                <a:spcPts val="0"/>
              </a:spcBef>
              <a:spcAft>
                <a:spcPts val="0"/>
              </a:spcAft>
              <a:buSzPts val="935"/>
              <a:buNone/>
            </a:pPr>
            <a:r>
              <a:rPr lang="en" sz="1300" dirty="0">
                <a:solidFill>
                  <a:srgbClr val="FFFFFF"/>
                </a:solidFill>
              </a:rPr>
              <a:t>}</a:t>
            </a:r>
            <a:endParaRPr sz="1300" dirty="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61"/>
          <p:cNvSpPr txBox="1">
            <a:spLocks noGrp="1"/>
          </p:cNvSpPr>
          <p:nvPr>
            <p:ph type="title"/>
          </p:nvPr>
        </p:nvSpPr>
        <p:spPr>
          <a:xfrm>
            <a:off x="4982239" y="55542"/>
            <a:ext cx="38862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Pseudo Code </a:t>
            </a:r>
            <a:r>
              <a:rPr lang="en" sz="2000" dirty="0"/>
              <a:t>(Part 2) </a:t>
            </a:r>
            <a:endParaRPr sz="2000" dirty="0"/>
          </a:p>
        </p:txBody>
      </p:sp>
      <p:sp>
        <p:nvSpPr>
          <p:cNvPr id="779" name="Google Shape;779;p61"/>
          <p:cNvSpPr txBox="1">
            <a:spLocks noGrp="1"/>
          </p:cNvSpPr>
          <p:nvPr>
            <p:ph type="body" idx="1"/>
          </p:nvPr>
        </p:nvSpPr>
        <p:spPr>
          <a:xfrm>
            <a:off x="172417" y="55542"/>
            <a:ext cx="8907788" cy="5087958"/>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523"/>
              <a:buFont typeface="Arial"/>
              <a:buNone/>
            </a:pPr>
            <a:r>
              <a:rPr lang="en" sz="1400" dirty="0">
                <a:solidFill>
                  <a:srgbClr val="E06666"/>
                </a:solidFill>
              </a:rPr>
              <a:t>//Memoizing the already computed results</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EFEFEF"/>
                </a:solidFill>
              </a:rPr>
              <a:t>done[][][]</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EFEFEF"/>
                </a:solidFill>
              </a:rPr>
              <a:t>pwr[][][]</a:t>
            </a:r>
            <a:endParaRPr sz="1400" dirty="0">
              <a:solidFill>
                <a:srgbClr val="EFEFEF"/>
              </a:solidFill>
            </a:endParaRPr>
          </a:p>
          <a:p>
            <a:pPr marL="0" lvl="0" indent="0" algn="l" rtl="0">
              <a:lnSpc>
                <a:spcPct val="80000"/>
              </a:lnSpc>
              <a:spcBef>
                <a:spcPts val="0"/>
              </a:spcBef>
              <a:spcAft>
                <a:spcPts val="0"/>
              </a:spcAft>
              <a:buSzPts val="523"/>
              <a:buNone/>
            </a:pPr>
            <a:endParaRPr sz="1400" dirty="0">
              <a:solidFill>
                <a:srgbClr val="00FF00"/>
              </a:solidFill>
            </a:endParaRPr>
          </a:p>
          <a:p>
            <a:pPr marL="0" lvl="0" indent="0" algn="l" rtl="0">
              <a:lnSpc>
                <a:spcPct val="80000"/>
              </a:lnSpc>
              <a:spcBef>
                <a:spcPts val="0"/>
              </a:spcBef>
              <a:spcAft>
                <a:spcPts val="0"/>
              </a:spcAft>
              <a:buSzPts val="523"/>
              <a:buNone/>
            </a:pPr>
            <a:r>
              <a:rPr lang="en" sz="1400" dirty="0">
                <a:solidFill>
                  <a:srgbClr val="FF9900"/>
                </a:solidFill>
              </a:rPr>
              <a:t>count_pwr</a:t>
            </a:r>
            <a:r>
              <a:rPr lang="en" sz="1400" dirty="0">
                <a:solidFill>
                  <a:srgbClr val="EFEFEF"/>
                </a:solidFill>
              </a:rPr>
              <a:t>(int n,int m,int pre)</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EFEFEF"/>
                </a:solidFill>
              </a:rPr>
              <a:t>{</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06666"/>
                </a:solidFill>
              </a:rPr>
              <a:t>//the partitioning is done and we have obtained the solution</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if</a:t>
            </a:r>
            <a:r>
              <a:rPr lang="en" sz="1400" dirty="0">
                <a:solidFill>
                  <a:srgbClr val="EFEFEF"/>
                </a:solidFill>
              </a:rPr>
              <a:t>(n=0)</a:t>
            </a:r>
            <a:r>
              <a:rPr lang="en" sz="1400" dirty="0">
                <a:solidFill>
                  <a:srgbClr val="00FF00"/>
                </a:solidFill>
              </a:rPr>
              <a:t> </a:t>
            </a:r>
            <a:r>
              <a:rPr lang="en" sz="1400" dirty="0">
                <a:solidFill>
                  <a:srgbClr val="00FFFF"/>
                </a:solidFill>
              </a:rPr>
              <a:t>return </a:t>
            </a:r>
            <a:r>
              <a:rPr lang="en" sz="1400" dirty="0">
                <a:solidFill>
                  <a:schemeClr val="lt1"/>
                </a:solidFill>
              </a:rPr>
              <a:t>1;</a:t>
            </a:r>
            <a:endParaRPr sz="1400" dirty="0">
              <a:solidFill>
                <a:schemeClr val="lt1"/>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06666"/>
                </a:solidFill>
              </a:rPr>
              <a:t>//partitioning is not possible</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else if</a:t>
            </a:r>
            <a:r>
              <a:rPr lang="en" sz="1400" dirty="0">
                <a:solidFill>
                  <a:srgbClr val="FF0000"/>
                </a:solidFill>
              </a:rPr>
              <a:t> </a:t>
            </a:r>
            <a:r>
              <a:rPr lang="en" sz="1400" dirty="0">
                <a:solidFill>
                  <a:srgbClr val="EFEFEF"/>
                </a:solidFill>
              </a:rPr>
              <a:t>(n &gt; 0 and m = 0)</a:t>
            </a:r>
            <a:r>
              <a:rPr lang="en" sz="1400" dirty="0">
                <a:solidFill>
                  <a:srgbClr val="00FF00"/>
                </a:solidFill>
              </a:rPr>
              <a:t> </a:t>
            </a:r>
            <a:r>
              <a:rPr lang="en" sz="1400" dirty="0">
                <a:solidFill>
                  <a:srgbClr val="00FFFF"/>
                </a:solidFill>
              </a:rPr>
              <a:t>return </a:t>
            </a:r>
            <a:r>
              <a:rPr lang="en" sz="1400" dirty="0">
                <a:solidFill>
                  <a:srgbClr val="FFFFFF"/>
                </a:solidFill>
              </a:rPr>
              <a:t>0;</a:t>
            </a:r>
            <a:endParaRPr sz="1400" dirty="0">
              <a:solidFill>
                <a:srgbClr val="FFFFF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endParaRPr sz="1400" dirty="0">
              <a:solidFill>
                <a:srgbClr val="E06666"/>
              </a:solidFill>
            </a:endParaRPr>
          </a:p>
          <a:p>
            <a:pPr marL="0" lvl="0" indent="0" algn="l" rtl="0">
              <a:lnSpc>
                <a:spcPct val="10000"/>
              </a:lnSpc>
              <a:spcBef>
                <a:spcPts val="0"/>
              </a:spcBef>
              <a:spcAft>
                <a:spcPts val="0"/>
              </a:spcAft>
              <a:buClr>
                <a:schemeClr val="dk1"/>
              </a:buClr>
              <a:buSzPts val="523"/>
              <a:buFont typeface="Arial"/>
              <a:buNone/>
            </a:pPr>
            <a:r>
              <a:rPr lang="en" sz="1400" dirty="0">
                <a:solidFill>
                  <a:srgbClr val="E06666"/>
                </a:solidFill>
              </a:rPr>
              <a:t>	//If the result is already computed, we will simply return it</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else if</a:t>
            </a:r>
            <a:r>
              <a:rPr lang="en" sz="1400" dirty="0">
                <a:solidFill>
                  <a:srgbClr val="00FF00"/>
                </a:solidFill>
              </a:rPr>
              <a:t> </a:t>
            </a:r>
            <a:r>
              <a:rPr lang="en" sz="1400" dirty="0">
                <a:solidFill>
                  <a:srgbClr val="EFEFEF"/>
                </a:solidFill>
              </a:rPr>
              <a:t>(done[n][m][pre] = 1)</a:t>
            </a:r>
            <a:r>
              <a:rPr lang="en" sz="1400" dirty="0">
                <a:solidFill>
                  <a:srgbClr val="00FF00"/>
                </a:solidFill>
              </a:rPr>
              <a:t> </a:t>
            </a:r>
            <a:r>
              <a:rPr lang="en" sz="1400" dirty="0">
                <a:solidFill>
                  <a:srgbClr val="00FFFF"/>
                </a:solidFill>
              </a:rPr>
              <a:t>return </a:t>
            </a:r>
            <a:r>
              <a:rPr lang="en" sz="1400" dirty="0">
                <a:solidFill>
                  <a:srgbClr val="FFFFFF"/>
                </a:solidFill>
              </a:rPr>
              <a:t>pwr[n][m][pre];</a:t>
            </a:r>
            <a:endParaRPr sz="1400" dirty="0">
              <a:solidFill>
                <a:srgbClr val="00FF00"/>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06666"/>
                </a:solidFill>
              </a:rPr>
              <a:t>//Start computation if required to</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E06666"/>
                </a:solidFill>
              </a:rPr>
              <a:t>	//We will use Memoization here</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else</a:t>
            </a:r>
            <a:endParaRPr sz="1400" dirty="0">
              <a:solidFill>
                <a:srgbClr val="00FFF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FEFEF"/>
                </a:solidFill>
              </a:rPr>
              <a:t>{</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FEFEF"/>
                </a:solidFill>
              </a:rPr>
              <a:t>done[n][m][pre] = 1;</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endParaRPr sz="1400" dirty="0">
              <a:solidFill>
                <a:srgbClr val="00FF00"/>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for </a:t>
            </a:r>
            <a:r>
              <a:rPr lang="en" sz="1400" dirty="0">
                <a:solidFill>
                  <a:srgbClr val="EFEFEF"/>
                </a:solidFill>
              </a:rPr>
              <a:t>i=0 to n,</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FEFEF"/>
                </a:solidFill>
              </a:rPr>
              <a:t>{</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E06666"/>
                </a:solidFill>
              </a:rPr>
              <a:t>			//we need to proceed if the current value is lower than the previous one</a:t>
            </a:r>
            <a:endParaRPr sz="1400" dirty="0">
              <a:solidFill>
                <a:srgbClr val="E06666"/>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if</a:t>
            </a:r>
            <a:r>
              <a:rPr lang="en" sz="1400" dirty="0">
                <a:solidFill>
                  <a:srgbClr val="00FF00"/>
                </a:solidFill>
              </a:rPr>
              <a:t>(i &lt; pre)</a:t>
            </a:r>
            <a:endParaRPr sz="1400" dirty="0">
              <a:solidFill>
                <a:srgbClr val="00FF00"/>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pwr[n][m][pre] += </a:t>
            </a:r>
            <a:r>
              <a:rPr lang="en" sz="1400" dirty="0">
                <a:solidFill>
                  <a:srgbClr val="FF9900"/>
                </a:solidFill>
              </a:rPr>
              <a:t>count_pwr</a:t>
            </a:r>
            <a:r>
              <a:rPr lang="en" sz="1400" dirty="0">
                <a:solidFill>
                  <a:srgbClr val="00FF00"/>
                </a:solidFill>
              </a:rPr>
              <a:t>(n-i,m-1,i);</a:t>
            </a:r>
            <a:endParaRPr sz="1400" dirty="0">
              <a:solidFill>
                <a:srgbClr val="00FF00"/>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EFEFEF"/>
                </a:solidFill>
              </a:rPr>
              <a:t>}</a:t>
            </a:r>
            <a:endParaRPr sz="1400" dirty="0">
              <a:solidFill>
                <a:srgbClr val="EFEFE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rgbClr val="00FFFF"/>
                </a:solidFill>
              </a:rPr>
              <a:t>return </a:t>
            </a:r>
            <a:r>
              <a:rPr lang="en" sz="1400" dirty="0">
                <a:solidFill>
                  <a:srgbClr val="FFFFFF"/>
                </a:solidFill>
              </a:rPr>
              <a:t>pwr[n][m][pre];</a:t>
            </a:r>
            <a:endParaRPr sz="1400" dirty="0">
              <a:solidFill>
                <a:srgbClr val="FFFFFF"/>
              </a:solidFill>
            </a:endParaRPr>
          </a:p>
          <a:p>
            <a:pPr marL="0" lvl="0" indent="0" algn="l" rtl="0">
              <a:lnSpc>
                <a:spcPct val="80000"/>
              </a:lnSpc>
              <a:spcBef>
                <a:spcPts val="0"/>
              </a:spcBef>
              <a:spcAft>
                <a:spcPts val="0"/>
              </a:spcAft>
              <a:buClr>
                <a:schemeClr val="dk1"/>
              </a:buClr>
              <a:buSzPts val="523"/>
              <a:buFont typeface="Arial"/>
              <a:buNone/>
            </a:pPr>
            <a:r>
              <a:rPr lang="en" sz="1400" dirty="0">
                <a:solidFill>
                  <a:srgbClr val="00FF00"/>
                </a:solidFill>
              </a:rPr>
              <a:t>	</a:t>
            </a:r>
            <a:r>
              <a:rPr lang="en" sz="1400" dirty="0">
                <a:solidFill>
                  <a:schemeClr val="bg1"/>
                </a:solidFill>
              </a:rPr>
              <a:t>}</a:t>
            </a:r>
            <a:endParaRPr sz="1400" dirty="0">
              <a:solidFill>
                <a:schemeClr val="bg1"/>
              </a:solidFill>
            </a:endParaRPr>
          </a:p>
          <a:p>
            <a:pPr marL="0" lvl="0" indent="0" algn="l" rtl="0">
              <a:lnSpc>
                <a:spcPct val="80000"/>
              </a:lnSpc>
              <a:spcBef>
                <a:spcPts val="0"/>
              </a:spcBef>
              <a:spcAft>
                <a:spcPts val="0"/>
              </a:spcAft>
              <a:buClr>
                <a:schemeClr val="dk1"/>
              </a:buClr>
              <a:buSzPts val="523"/>
              <a:buFont typeface="Arial"/>
              <a:buNone/>
            </a:pPr>
            <a:endParaRPr sz="1400" dirty="0">
              <a:solidFill>
                <a:schemeClr val="bg1"/>
              </a:solidFill>
            </a:endParaRPr>
          </a:p>
          <a:p>
            <a:pPr marL="0" lvl="0" indent="0" algn="l" rtl="0">
              <a:lnSpc>
                <a:spcPct val="80000"/>
              </a:lnSpc>
              <a:spcBef>
                <a:spcPts val="0"/>
              </a:spcBef>
              <a:spcAft>
                <a:spcPts val="0"/>
              </a:spcAft>
              <a:buClr>
                <a:schemeClr val="dk1"/>
              </a:buClr>
              <a:buSzPts val="523"/>
              <a:buFont typeface="Arial"/>
              <a:buNone/>
            </a:pPr>
            <a:r>
              <a:rPr lang="en" sz="1400" dirty="0">
                <a:solidFill>
                  <a:schemeClr val="bg1"/>
                </a:solidFill>
              </a:rPr>
              <a:t>}</a:t>
            </a:r>
            <a:endParaRPr sz="1400" dirty="0">
              <a:solidFill>
                <a:schemeClr val="bg1"/>
              </a:solidFill>
            </a:endParaRPr>
          </a:p>
          <a:p>
            <a:pPr marL="0" lvl="0" indent="0" algn="l" rtl="0">
              <a:lnSpc>
                <a:spcPct val="80000"/>
              </a:lnSpc>
              <a:spcBef>
                <a:spcPts val="0"/>
              </a:spcBef>
              <a:spcAft>
                <a:spcPts val="0"/>
              </a:spcAft>
              <a:buSzPts val="523"/>
              <a:buNone/>
            </a:pPr>
            <a:endParaRPr sz="1100" dirty="0">
              <a:solidFill>
                <a:srgbClr val="00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2"/>
          <p:cNvSpPr txBox="1">
            <a:spLocks noGrp="1"/>
          </p:cNvSpPr>
          <p:nvPr>
            <p:ph type="title"/>
          </p:nvPr>
        </p:nvSpPr>
        <p:spPr>
          <a:xfrm>
            <a:off x="50225" y="213500"/>
            <a:ext cx="89811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Complexity Analysis - Refined Solution</a:t>
            </a:r>
            <a:endParaRPr/>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785" name="Google Shape;785;p62"/>
              <p:cNvSpPr txBox="1">
                <a:spLocks noGrp="1"/>
              </p:cNvSpPr>
              <p:nvPr>
                <p:ph type="body" idx="1"/>
              </p:nvPr>
            </p:nvSpPr>
            <p:spPr>
              <a:xfrm>
                <a:off x="0" y="733350"/>
                <a:ext cx="8921100" cy="424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IN" dirty="0">
                    <a:solidFill>
                      <a:srgbClr val="00FFFF"/>
                    </a:solidFill>
                  </a:rPr>
                  <a:t>Time Complexity :</a:t>
                </a:r>
              </a:p>
              <a:p>
                <a:pPr marL="0" lvl="0" indent="0" algn="l" rtl="0">
                  <a:spcBef>
                    <a:spcPts val="0"/>
                  </a:spcBef>
                  <a:spcAft>
                    <a:spcPts val="0"/>
                  </a:spcAft>
                  <a:buNone/>
                </a:pPr>
                <a:r>
                  <a:rPr lang="en-IN" dirty="0">
                    <a:solidFill>
                      <a:srgbClr val="D5A6BD"/>
                    </a:solidFill>
                  </a:rPr>
                  <a:t>Part 1:</a:t>
                </a:r>
              </a:p>
              <a:p>
                <a:pPr marL="0" lvl="0" indent="0" algn="l" rtl="0">
                  <a:spcBef>
                    <a:spcPts val="0"/>
                  </a:spcBef>
                  <a:spcAft>
                    <a:spcPts val="0"/>
                  </a:spcAft>
                  <a:buNone/>
                </a:pPr>
                <a:r>
                  <a:rPr lang="en-IN" dirty="0">
                    <a:solidFill>
                      <a:srgbClr val="EFEFEF"/>
                    </a:solidFill>
                  </a:rPr>
                  <a:t>For finding the partitions of a number N as sum of i numbers when repetitions are allowed, we have</a:t>
                </a:r>
              </a:p>
              <a:p>
                <a:pPr marL="0" lvl="0" indent="0" algn="l" rtl="0">
                  <a:spcBef>
                    <a:spcPts val="0"/>
                  </a:spcBef>
                  <a:spcAft>
                    <a:spcPts val="0"/>
                  </a:spcAft>
                  <a:buNone/>
                </a:pPr>
                <a:r>
                  <a:rPr lang="en-IN" dirty="0">
                    <a:solidFill>
                      <a:srgbClr val="EFEFEF"/>
                    </a:solidFill>
                  </a:rPr>
                  <a:t>T(N,i) = O(N</a:t>
                </a:r>
                <a:r>
                  <a:rPr lang="en-IN" baseline="30000" dirty="0">
                    <a:solidFill>
                      <a:srgbClr val="EFEFEF"/>
                    </a:solidFill>
                  </a:rPr>
                  <a:t>2</a:t>
                </a:r>
                <a:r>
                  <a:rPr lang="en-IN" dirty="0">
                    <a:solidFill>
                      <a:srgbClr val="EFEFEF"/>
                    </a:solidFill>
                  </a:rPr>
                  <a:t>*i) (nothing but complexity of compute function)</a:t>
                </a:r>
              </a:p>
              <a:p>
                <a:pPr marL="0" lvl="0" indent="0" algn="l" rtl="0">
                  <a:spcBef>
                    <a:spcPts val="0"/>
                  </a:spcBef>
                  <a:spcAft>
                    <a:spcPts val="0"/>
                  </a:spcAft>
                  <a:buNone/>
                </a:pPr>
                <a:r>
                  <a:rPr lang="en-IN" dirty="0">
                    <a:solidFill>
                      <a:srgbClr val="FFD966"/>
                    </a:solidFill>
                  </a:rPr>
                  <a:t>For count_allp function, i varies from 1 to N </a:t>
                </a:r>
              </a:p>
              <a:p>
                <a:pPr marL="0" lvl="0" indent="0">
                  <a:buNone/>
                </a:pPr>
                <a:r>
                  <a:rPr lang="en-IN" dirty="0">
                    <a:solidFill>
                      <a:srgbClr val="FFD966"/>
                    </a:solidFill>
                  </a:rPr>
                  <a:t>Overall time complexity becomes   T(N) = </a:t>
                </a:r>
                <a14:m>
                  <m:oMath xmlns:m="http://schemas.openxmlformats.org/officeDocument/2006/math">
                    <m:nary>
                      <m:naryPr>
                        <m:chr m:val="∑"/>
                        <m:ctrlPr>
                          <a:rPr lang="ar-AE" i="1" smtClean="0">
                            <a:solidFill>
                              <a:srgbClr val="FFD966"/>
                            </a:solidFill>
                            <a:latin typeface="Cambria Math" panose="02040503050406030204" pitchFamily="18" charset="0"/>
                          </a:rPr>
                        </m:ctrlPr>
                      </m:naryPr>
                      <m:sub>
                        <m:r>
                          <m:rPr>
                            <m:brk m:alnAt="23"/>
                          </m:rPr>
                          <a:rPr lang="ar-AE" b="0" i="1" smtClean="0">
                            <a:solidFill>
                              <a:srgbClr val="FFD966"/>
                            </a:solidFill>
                            <a:latin typeface="Cambria Math" panose="02040503050406030204" pitchFamily="18" charset="0"/>
                          </a:rPr>
                          <m:t>𝑖</m:t>
                        </m:r>
                        <m:r>
                          <a:rPr lang="en-IN" b="0" i="1" smtClean="0">
                            <a:solidFill>
                              <a:srgbClr val="FFD966"/>
                            </a:solidFill>
                            <a:latin typeface="Cambria Math" panose="02040503050406030204" pitchFamily="18" charset="0"/>
                          </a:rPr>
                          <m:t>=</m:t>
                        </m:r>
                        <m:r>
                          <m:rPr>
                            <m:brk m:alnAt="23"/>
                          </m:rPr>
                          <a:rPr lang="en-IN" b="0" i="1" smtClean="0">
                            <a:solidFill>
                              <a:srgbClr val="FFD966"/>
                            </a:solidFill>
                            <a:latin typeface="Cambria Math" panose="02040503050406030204" pitchFamily="18" charset="0"/>
                          </a:rPr>
                          <m:t>0</m:t>
                        </m:r>
                      </m:sub>
                      <m:sup>
                        <m:r>
                          <a:rPr lang="en-IN" b="0" i="1" smtClean="0">
                            <a:solidFill>
                              <a:srgbClr val="FFD966"/>
                            </a:solidFill>
                            <a:latin typeface="Cambria Math" panose="02040503050406030204" pitchFamily="18" charset="0"/>
                          </a:rPr>
                          <m:t>𝑁</m:t>
                        </m:r>
                      </m:sup>
                      <m:e>
                        <m:r>
                          <a:rPr lang="en-IN" b="0" i="1" smtClean="0">
                            <a:solidFill>
                              <a:srgbClr val="FFD966"/>
                            </a:solidFill>
                            <a:latin typeface="Cambria Math" panose="02040503050406030204" pitchFamily="18" charset="0"/>
                          </a:rPr>
                          <m:t>𝑂</m:t>
                        </m:r>
                        <m:r>
                          <a:rPr lang="en-IN" b="0" i="1" smtClean="0">
                            <a:solidFill>
                              <a:srgbClr val="FFD966"/>
                            </a:solidFill>
                            <a:latin typeface="Cambria Math" panose="02040503050406030204" pitchFamily="18" charset="0"/>
                          </a:rPr>
                          <m:t>(</m:t>
                        </m:r>
                        <m:r>
                          <m:rPr>
                            <m:nor/>
                          </m:rPr>
                          <a:rPr lang="en-IN" dirty="0">
                            <a:solidFill>
                              <a:srgbClr val="FFD966"/>
                            </a:solidFill>
                          </a:rPr>
                          <m:t>N</m:t>
                        </m:r>
                        <m:r>
                          <m:rPr>
                            <m:nor/>
                          </m:rPr>
                          <a:rPr lang="en-IN" baseline="30000" dirty="0">
                            <a:solidFill>
                              <a:srgbClr val="FFD966"/>
                            </a:solidFill>
                          </a:rPr>
                          <m:t>2</m:t>
                        </m:r>
                        <m:r>
                          <m:rPr>
                            <m:nor/>
                          </m:rPr>
                          <a:rPr lang="en-IN" b="0" i="0" dirty="0" smtClean="0">
                            <a:solidFill>
                              <a:srgbClr val="FFD966"/>
                            </a:solidFill>
                          </a:rPr>
                          <m:t>.</m:t>
                        </m:r>
                        <m:r>
                          <m:rPr>
                            <m:nor/>
                          </m:rPr>
                          <a:rPr lang="en-IN" b="0" i="0" dirty="0" smtClean="0">
                            <a:solidFill>
                              <a:srgbClr val="FFD966"/>
                            </a:solidFill>
                          </a:rPr>
                          <m:t>i</m:t>
                        </m:r>
                        <m:r>
                          <a:rPr lang="en-IN" b="0" i="1" dirty="0" smtClean="0">
                            <a:solidFill>
                              <a:srgbClr val="FFD966"/>
                            </a:solidFill>
                            <a:latin typeface="Cambria Math" panose="02040503050406030204" pitchFamily="18" charset="0"/>
                          </a:rPr>
                          <m:t>)</m:t>
                        </m:r>
                      </m:e>
                    </m:nary>
                  </m:oMath>
                </a14:m>
                <a:endParaRPr lang="ar-AE" dirty="0">
                  <a:solidFill>
                    <a:srgbClr val="FFD966"/>
                  </a:solidFill>
                </a:endParaRPr>
              </a:p>
              <a:p>
                <a:pPr marL="0" lvl="0" indent="0" algn="l" rtl="0">
                  <a:spcBef>
                    <a:spcPts val="0"/>
                  </a:spcBef>
                  <a:spcAft>
                    <a:spcPts val="0"/>
                  </a:spcAft>
                  <a:buNone/>
                </a:pPr>
                <a:r>
                  <a:rPr lang="ar-AE" dirty="0">
                    <a:solidFill>
                      <a:srgbClr val="FFD966"/>
                    </a:solidFill>
                  </a:rPr>
                  <a:t>			</a:t>
                </a:r>
                <a:r>
                  <a:rPr lang="en-IN" dirty="0">
                    <a:solidFill>
                      <a:srgbClr val="FFD966"/>
                    </a:solidFill>
                  </a:rPr>
                  <a:t>T(N)= O(N</a:t>
                </a:r>
                <a:r>
                  <a:rPr lang="en-IN" baseline="30000" dirty="0">
                    <a:solidFill>
                      <a:srgbClr val="FFD966"/>
                    </a:solidFill>
                  </a:rPr>
                  <a:t>2 </a:t>
                </a:r>
                <a:r>
                  <a:rPr lang="en-IN" dirty="0">
                    <a:solidFill>
                      <a:srgbClr val="FFD966"/>
                    </a:solidFill>
                  </a:rPr>
                  <a:t>.(</a:t>
                </a:r>
                <a14:m>
                  <m:oMath xmlns:m="http://schemas.openxmlformats.org/officeDocument/2006/math">
                    <m:nary>
                      <m:naryPr>
                        <m:chr m:val="∑"/>
                        <m:ctrlPr>
                          <a:rPr lang="ar-AE" i="1" smtClean="0">
                            <a:solidFill>
                              <a:srgbClr val="FFD966"/>
                            </a:solidFill>
                            <a:latin typeface="Cambria Math" panose="02040503050406030204" pitchFamily="18" charset="0"/>
                          </a:rPr>
                        </m:ctrlPr>
                      </m:naryPr>
                      <m:sub>
                        <m:r>
                          <m:rPr>
                            <m:brk m:alnAt="23"/>
                          </m:rPr>
                          <a:rPr lang="ar-AE" b="0" i="1" smtClean="0">
                            <a:solidFill>
                              <a:srgbClr val="FFD966"/>
                            </a:solidFill>
                            <a:latin typeface="Cambria Math" panose="02040503050406030204" pitchFamily="18" charset="0"/>
                          </a:rPr>
                          <m:t>𝑖</m:t>
                        </m:r>
                        <m:r>
                          <a:rPr lang="en-IN" b="0" i="1" smtClean="0">
                            <a:solidFill>
                              <a:srgbClr val="FFD966"/>
                            </a:solidFill>
                            <a:latin typeface="Cambria Math" panose="02040503050406030204" pitchFamily="18" charset="0"/>
                          </a:rPr>
                          <m:t>=</m:t>
                        </m:r>
                        <m:r>
                          <m:rPr>
                            <m:brk m:alnAt="23"/>
                          </m:rPr>
                          <a:rPr lang="en-IN" b="0" i="1" smtClean="0">
                            <a:solidFill>
                              <a:srgbClr val="FFD966"/>
                            </a:solidFill>
                            <a:latin typeface="Cambria Math" panose="02040503050406030204" pitchFamily="18" charset="0"/>
                          </a:rPr>
                          <m:t>0</m:t>
                        </m:r>
                      </m:sub>
                      <m:sup>
                        <m:r>
                          <a:rPr lang="en-IN" b="0" i="1" smtClean="0">
                            <a:solidFill>
                              <a:srgbClr val="FFD966"/>
                            </a:solidFill>
                            <a:latin typeface="Cambria Math" panose="02040503050406030204" pitchFamily="18" charset="0"/>
                          </a:rPr>
                          <m:t>𝑁</m:t>
                        </m:r>
                      </m:sup>
                      <m:e>
                        <m:r>
                          <a:rPr lang="en-IN" b="0" i="1" smtClean="0">
                            <a:solidFill>
                              <a:srgbClr val="FFD966"/>
                            </a:solidFill>
                            <a:latin typeface="Cambria Math" panose="02040503050406030204" pitchFamily="18" charset="0"/>
                          </a:rPr>
                          <m:t>𝑂</m:t>
                        </m:r>
                        <m:r>
                          <a:rPr lang="en-IN" b="0" i="1" smtClean="0">
                            <a:solidFill>
                              <a:srgbClr val="FFD966"/>
                            </a:solidFill>
                            <a:latin typeface="Cambria Math" panose="02040503050406030204" pitchFamily="18" charset="0"/>
                          </a:rPr>
                          <m:t>(</m:t>
                        </m:r>
                        <m:r>
                          <m:rPr>
                            <m:nor/>
                          </m:rPr>
                          <a:rPr lang="en-IN" b="0" i="0" smtClean="0">
                            <a:solidFill>
                              <a:srgbClr val="FFD966"/>
                            </a:solidFill>
                            <a:latin typeface="Cambria Math" panose="02040503050406030204" pitchFamily="18" charset="0"/>
                          </a:rPr>
                          <m:t>i</m:t>
                        </m:r>
                        <m:r>
                          <m:rPr>
                            <m:nor/>
                          </m:rPr>
                          <a:rPr lang="en-IN" b="0" i="0" smtClean="0">
                            <a:solidFill>
                              <a:srgbClr val="FFD966"/>
                            </a:solidFill>
                            <a:latin typeface="Cambria Math" panose="02040503050406030204" pitchFamily="18" charset="0"/>
                          </a:rPr>
                          <m:t>∗</m:t>
                        </m:r>
                        <m:r>
                          <m:rPr>
                            <m:nor/>
                          </m:rPr>
                          <a:rPr lang="en-IN" dirty="0">
                            <a:solidFill>
                              <a:srgbClr val="FFD966"/>
                            </a:solidFill>
                          </a:rPr>
                          <m:t>N</m:t>
                        </m:r>
                        <m:r>
                          <m:rPr>
                            <m:nor/>
                          </m:rPr>
                          <a:rPr lang="en-IN" baseline="30000" dirty="0">
                            <a:solidFill>
                              <a:srgbClr val="FFD966"/>
                            </a:solidFill>
                          </a:rPr>
                          <m:t>2</m:t>
                        </m:r>
                        <m:r>
                          <a:rPr lang="en-IN" b="0" i="1" dirty="0" smtClean="0">
                            <a:solidFill>
                              <a:srgbClr val="FFD966"/>
                            </a:solidFill>
                            <a:latin typeface="Cambria Math" panose="02040503050406030204" pitchFamily="18" charset="0"/>
                          </a:rPr>
                          <m:t>)</m:t>
                        </m:r>
                      </m:e>
                    </m:nary>
                  </m:oMath>
                </a14:m>
                <a:r>
                  <a:rPr lang="en-IN" dirty="0">
                    <a:solidFill>
                      <a:srgbClr val="FFD966"/>
                    </a:solidFill>
                  </a:rPr>
                  <a:t>))</a:t>
                </a:r>
              </a:p>
              <a:p>
                <a:pPr marL="0" lvl="0" indent="0" algn="l" rtl="0">
                  <a:spcBef>
                    <a:spcPts val="0"/>
                  </a:spcBef>
                  <a:spcAft>
                    <a:spcPts val="0"/>
                  </a:spcAft>
                  <a:buNone/>
                </a:pPr>
                <a:r>
                  <a:rPr lang="en-IN" dirty="0">
                    <a:solidFill>
                      <a:srgbClr val="FFD966"/>
                    </a:solidFill>
                  </a:rPr>
                  <a:t>			T(N)= O(N</a:t>
                </a:r>
                <a:r>
                  <a:rPr lang="en-IN" baseline="30000" dirty="0">
                    <a:solidFill>
                      <a:srgbClr val="FFD966"/>
                    </a:solidFill>
                  </a:rPr>
                  <a:t>2 </a:t>
                </a:r>
                <a:r>
                  <a:rPr lang="en-IN" dirty="0">
                    <a:solidFill>
                      <a:srgbClr val="FFD966"/>
                    </a:solidFill>
                  </a:rPr>
                  <a:t>* N</a:t>
                </a:r>
                <a:r>
                  <a:rPr lang="en-IN" baseline="30000" dirty="0">
                    <a:solidFill>
                      <a:srgbClr val="FFD966"/>
                    </a:solidFill>
                  </a:rPr>
                  <a:t>2</a:t>
                </a:r>
                <a:r>
                  <a:rPr lang="en-IN" dirty="0">
                    <a:solidFill>
                      <a:srgbClr val="FFD966"/>
                    </a:solidFill>
                  </a:rPr>
                  <a:t>)</a:t>
                </a:r>
              </a:p>
              <a:p>
                <a:pPr marL="0" lvl="0" indent="0" algn="l" rtl="0">
                  <a:spcBef>
                    <a:spcPts val="0"/>
                  </a:spcBef>
                  <a:spcAft>
                    <a:spcPts val="0"/>
                  </a:spcAft>
                  <a:buNone/>
                </a:pPr>
                <a:r>
                  <a:rPr lang="en-IN" b="1" dirty="0">
                    <a:solidFill>
                      <a:srgbClr val="FF9900"/>
                    </a:solidFill>
                  </a:rPr>
                  <a:t>		 Therefore T(N)= O(N</a:t>
                </a:r>
                <a:r>
                  <a:rPr lang="en-IN" b="1" baseline="30000" dirty="0">
                    <a:solidFill>
                      <a:srgbClr val="FF9900"/>
                    </a:solidFill>
                  </a:rPr>
                  <a:t>4</a:t>
                </a:r>
                <a:r>
                  <a:rPr lang="en-IN" b="1" dirty="0">
                    <a:solidFill>
                      <a:srgbClr val="FF9900"/>
                    </a:solidFill>
                  </a:rPr>
                  <a:t>)</a:t>
                </a:r>
              </a:p>
              <a:p>
                <a:pPr marL="0" lvl="0" indent="0" algn="l" rtl="0">
                  <a:spcBef>
                    <a:spcPts val="0"/>
                  </a:spcBef>
                  <a:spcAft>
                    <a:spcPts val="0"/>
                  </a:spcAft>
                  <a:buNone/>
                </a:pPr>
                <a:endParaRPr lang="en-IN" dirty="0">
                  <a:solidFill>
                    <a:srgbClr val="FF0000"/>
                  </a:solidFill>
                </a:endParaRPr>
              </a:p>
              <a:p>
                <a:pPr marL="0" lvl="0" indent="0" algn="l" rtl="0">
                  <a:spcBef>
                    <a:spcPts val="0"/>
                  </a:spcBef>
                  <a:spcAft>
                    <a:spcPts val="0"/>
                  </a:spcAft>
                  <a:buNone/>
                </a:pPr>
                <a:r>
                  <a:rPr lang="en-IN" dirty="0">
                    <a:solidFill>
                      <a:srgbClr val="D5A6BD"/>
                    </a:solidFill>
                  </a:rPr>
                  <a:t>Part 2 :</a:t>
                </a:r>
              </a:p>
              <a:p>
                <a:pPr marL="0" lvl="0" indent="0" algn="l" rtl="0">
                  <a:spcBef>
                    <a:spcPts val="0"/>
                  </a:spcBef>
                  <a:spcAft>
                    <a:spcPts val="0"/>
                  </a:spcAft>
                  <a:buNone/>
                </a:pPr>
                <a:r>
                  <a:rPr lang="en-IN" dirty="0">
                    <a:solidFill>
                      <a:srgbClr val="EFEFEF"/>
                    </a:solidFill>
                  </a:rPr>
                  <a:t>To find the partitions of a number N when repetitions are not allowed,</a:t>
                </a:r>
              </a:p>
              <a:p>
                <a:pPr marL="457200" lvl="0" indent="457200" algn="l" rtl="0">
                  <a:spcBef>
                    <a:spcPts val="0"/>
                  </a:spcBef>
                  <a:spcAft>
                    <a:spcPts val="0"/>
                  </a:spcAft>
                  <a:buNone/>
                </a:pPr>
                <a:r>
                  <a:rPr lang="en-IN" dirty="0">
                    <a:solidFill>
                      <a:srgbClr val="FFD966"/>
                    </a:solidFill>
                  </a:rPr>
                  <a:t>T(N) = O(N*logN) (nothing but the complexity of count_pwr function)</a:t>
                </a:r>
              </a:p>
              <a:p>
                <a:pPr marL="0" lvl="0" indent="0" algn="l" rtl="0">
                  <a:spcBef>
                    <a:spcPts val="0"/>
                  </a:spcBef>
                  <a:spcAft>
                    <a:spcPts val="0"/>
                  </a:spcAft>
                  <a:buNone/>
                </a:pPr>
                <a:endParaRPr lang="en-IN" dirty="0">
                  <a:solidFill>
                    <a:srgbClr val="FF9900"/>
                  </a:solidFill>
                </a:endParaRPr>
              </a:p>
              <a:p>
                <a:pPr marL="0" lvl="0" indent="0" algn="l" rtl="0">
                  <a:spcBef>
                    <a:spcPts val="0"/>
                  </a:spcBef>
                  <a:spcAft>
                    <a:spcPts val="0"/>
                  </a:spcAft>
                  <a:buNone/>
                </a:pPr>
                <a:r>
                  <a:rPr lang="en-IN" dirty="0">
                    <a:solidFill>
                      <a:srgbClr val="EFEFEF"/>
                    </a:solidFill>
                  </a:rPr>
                  <a:t>We can observe that the time complexity has reduced significantly by using Dynamic Programming method. We memoized the values of some subproblems and reduced the problem of identical subproblems to a large extent.</a:t>
                </a:r>
              </a:p>
              <a:p>
                <a:pPr marL="0" lvl="0" indent="0" algn="l" rtl="0">
                  <a:spcBef>
                    <a:spcPts val="0"/>
                  </a:spcBef>
                  <a:spcAft>
                    <a:spcPts val="0"/>
                  </a:spcAft>
                  <a:buNone/>
                </a:pPr>
                <a:endParaRPr lang="en-IN" dirty="0">
                  <a:solidFill>
                    <a:srgbClr val="00FF00"/>
                  </a:solidFill>
                </a:endParaRPr>
              </a:p>
              <a:p>
                <a:pPr marL="0" lvl="0" indent="0" algn="l" rtl="0">
                  <a:spcBef>
                    <a:spcPts val="0"/>
                  </a:spcBef>
                  <a:spcAft>
                    <a:spcPts val="0"/>
                  </a:spcAft>
                  <a:buNone/>
                </a:pPr>
                <a:r>
                  <a:rPr lang="en-IN" dirty="0">
                    <a:solidFill>
                      <a:srgbClr val="00FFFF"/>
                    </a:solidFill>
                  </a:rPr>
                  <a:t>Space Complexity…</a:t>
                </a:r>
                <a:br>
                  <a:rPr lang="en-IN" dirty="0">
                    <a:solidFill>
                      <a:srgbClr val="FFFF00"/>
                    </a:solidFill>
                  </a:rPr>
                </a:br>
                <a:r>
                  <a:rPr lang="en-IN" dirty="0">
                    <a:solidFill>
                      <a:srgbClr val="EFEFEF"/>
                    </a:solidFill>
                  </a:rPr>
                  <a:t>We are using 3D arrays for memoizing the past computations. Space complexity arises from the memoized state space. We can easily observe that  </a:t>
                </a:r>
              </a:p>
              <a:p>
                <a:pPr marL="0" lvl="0" indent="0" algn="l" rtl="0">
                  <a:spcBef>
                    <a:spcPts val="0"/>
                  </a:spcBef>
                  <a:spcAft>
                    <a:spcPts val="0"/>
                  </a:spcAft>
                  <a:buNone/>
                </a:pPr>
                <a:r>
                  <a:rPr lang="en-IN" b="1" dirty="0">
                    <a:solidFill>
                      <a:srgbClr val="FF9900"/>
                    </a:solidFill>
                  </a:rPr>
                  <a:t>Space complexity = O(N</a:t>
                </a:r>
                <a:r>
                  <a:rPr lang="en-IN" b="1" baseline="30000" dirty="0">
                    <a:solidFill>
                      <a:srgbClr val="FF9900"/>
                    </a:solidFill>
                  </a:rPr>
                  <a:t>3</a:t>
                </a:r>
                <a:r>
                  <a:rPr lang="en-IN" b="1" dirty="0">
                    <a:solidFill>
                      <a:srgbClr val="FF9900"/>
                    </a:solidFill>
                  </a:rPr>
                  <a:t>) for both part 1 and part 2</a:t>
                </a:r>
                <a:endParaRPr b="1" dirty="0">
                  <a:solidFill>
                    <a:srgbClr val="FF9900"/>
                  </a:solidFill>
                </a:endParaRPr>
              </a:p>
            </p:txBody>
          </p:sp>
        </mc:Choice>
        <mc:Fallback xmlns="">
          <p:sp>
            <p:nvSpPr>
              <p:cNvPr id="785" name="Google Shape;785;p62"/>
              <p:cNvSpPr txBox="1">
                <a:spLocks noGrp="1" noRot="1" noChangeAspect="1" noMove="1" noResize="1" noEditPoints="1" noAdjustHandles="1" noChangeArrowheads="1" noChangeShapeType="1" noTextEdit="1"/>
              </p:cNvSpPr>
              <p:nvPr>
                <p:ph type="body" idx="1"/>
              </p:nvPr>
            </p:nvSpPr>
            <p:spPr>
              <a:xfrm>
                <a:off x="0" y="733350"/>
                <a:ext cx="8921100" cy="4248900"/>
              </a:xfrm>
              <a:prstGeom prst="rect">
                <a:avLst/>
              </a:prstGeom>
              <a:blipFill>
                <a:blip r:embed="rId3"/>
                <a:stretch>
                  <a:fillRect l="-205"/>
                </a:stretch>
              </a:blipFill>
            </p:spPr>
            <p:txBody>
              <a:bodyPr/>
              <a:lstStyle/>
              <a:p>
                <a:r>
                  <a:rPr lang="en-IN">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3"/>
          <p:cNvSpPr txBox="1">
            <a:spLocks noGrp="1"/>
          </p:cNvSpPr>
          <p:nvPr>
            <p:ph type="title"/>
          </p:nvPr>
        </p:nvSpPr>
        <p:spPr>
          <a:xfrm>
            <a:off x="467400" y="231700"/>
            <a:ext cx="84888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ct val="136363"/>
              <a:buFont typeface="Trebuchet MS"/>
              <a:buNone/>
            </a:pPr>
            <a:r>
              <a:rPr lang="en"/>
              <a:t>Implementation of Refined Solution - </a:t>
            </a:r>
            <a:r>
              <a:rPr lang="en" sz="2200"/>
              <a:t>in C language</a:t>
            </a:r>
            <a:endParaRPr sz="2200"/>
          </a:p>
          <a:p>
            <a:pPr marL="0" lvl="0" indent="0" algn="l" rtl="0">
              <a:spcBef>
                <a:spcPts val="0"/>
              </a:spcBef>
              <a:spcAft>
                <a:spcPts val="0"/>
              </a:spcAft>
              <a:buNone/>
            </a:pPr>
            <a:endParaRPr/>
          </a:p>
        </p:txBody>
      </p:sp>
      <p:sp>
        <p:nvSpPr>
          <p:cNvPr id="792" name="Google Shape;792;p63"/>
          <p:cNvSpPr txBox="1"/>
          <p:nvPr/>
        </p:nvSpPr>
        <p:spPr>
          <a:xfrm>
            <a:off x="403075" y="1186300"/>
            <a:ext cx="7695900" cy="34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E06666"/>
                </a:solidFill>
                <a:latin typeface="Trebuchet MS"/>
                <a:ea typeface="Trebuchet MS"/>
                <a:cs typeface="Trebuchet MS"/>
                <a:sym typeface="Trebuchet MS"/>
              </a:rPr>
              <a:t>//Implementation of refined solution in C language </a:t>
            </a:r>
            <a:endParaRPr sz="1500" dirty="0">
              <a:solidFill>
                <a:srgbClr val="E06666"/>
              </a:solidFill>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EFEFEF"/>
                </a:solidFill>
                <a:latin typeface="Trebuchet MS"/>
                <a:ea typeface="Trebuchet MS"/>
                <a:cs typeface="Trebuchet MS"/>
                <a:sym typeface="Trebuchet MS"/>
              </a:rPr>
              <a:t>#</a:t>
            </a:r>
            <a:r>
              <a:rPr lang="en" sz="1500" dirty="0">
                <a:solidFill>
                  <a:srgbClr val="00FFFF"/>
                </a:solidFill>
                <a:latin typeface="Trebuchet MS"/>
                <a:ea typeface="Trebuchet MS"/>
                <a:cs typeface="Trebuchet MS"/>
                <a:sym typeface="Trebuchet MS"/>
              </a:rPr>
              <a:t>include</a:t>
            </a:r>
            <a:r>
              <a:rPr lang="en" sz="1500" dirty="0">
                <a:solidFill>
                  <a:srgbClr val="BFE471"/>
                </a:solidFill>
                <a:latin typeface="Trebuchet MS"/>
                <a:ea typeface="Trebuchet MS"/>
                <a:cs typeface="Trebuchet MS"/>
                <a:sym typeface="Trebuchet MS"/>
              </a:rPr>
              <a:t>&lt;stdio.h&gt;</a:t>
            </a:r>
            <a:endParaRPr sz="1500" dirty="0">
              <a:solidFill>
                <a:srgbClr val="BFE471"/>
              </a:solidFill>
              <a:latin typeface="Trebuchet MS"/>
              <a:ea typeface="Trebuchet MS"/>
              <a:cs typeface="Trebuchet MS"/>
              <a:sym typeface="Trebuchet MS"/>
            </a:endParaRPr>
          </a:p>
          <a:p>
            <a:pPr marL="0" lvl="0" indent="0" algn="l" rtl="0">
              <a:spcBef>
                <a:spcPts val="0"/>
              </a:spcBef>
              <a:spcAft>
                <a:spcPts val="0"/>
              </a:spcAft>
              <a:buNone/>
            </a:pPr>
            <a:endParaRPr sz="1500" dirty="0">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D5A6BD"/>
                </a:solidFill>
                <a:latin typeface="Trebuchet MS"/>
                <a:ea typeface="Trebuchet MS"/>
                <a:cs typeface="Trebuchet MS"/>
                <a:sym typeface="Trebuchet MS"/>
              </a:rPr>
              <a:t>dp</a:t>
            </a:r>
            <a:r>
              <a:rPr lang="en" sz="1500" dirty="0">
                <a:solidFill>
                  <a:srgbClr val="EFEFEF"/>
                </a:solidFill>
                <a:latin typeface="Trebuchet MS"/>
                <a:ea typeface="Trebuchet MS"/>
                <a:cs typeface="Trebuchet MS"/>
                <a:sym typeface="Trebuchet MS"/>
              </a:rPr>
              <a:t>[500][500][500];</a:t>
            </a:r>
            <a:r>
              <a:rPr lang="en" sz="1500" dirty="0">
                <a:latin typeface="Trebuchet MS"/>
                <a:ea typeface="Trebuchet MS"/>
                <a:cs typeface="Trebuchet MS"/>
                <a:sym typeface="Trebuchet MS"/>
              </a:rPr>
              <a:t>    </a:t>
            </a:r>
            <a:r>
              <a:rPr lang="en" sz="1500" dirty="0">
                <a:solidFill>
                  <a:srgbClr val="E06666"/>
                </a:solidFill>
                <a:latin typeface="Trebuchet MS"/>
                <a:ea typeface="Trebuchet MS"/>
                <a:cs typeface="Trebuchet MS"/>
                <a:sym typeface="Trebuchet MS"/>
              </a:rPr>
              <a:t>//3D dp array for part 1; dp = dynamic programming</a:t>
            </a:r>
            <a:endParaRPr sz="1500" dirty="0">
              <a:solidFill>
                <a:srgbClr val="E06666"/>
              </a:solidFill>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D5A6BD"/>
                </a:solidFill>
                <a:latin typeface="Trebuchet MS"/>
                <a:ea typeface="Trebuchet MS"/>
                <a:cs typeface="Trebuchet MS"/>
                <a:sym typeface="Trebuchet MS"/>
              </a:rPr>
              <a:t>done</a:t>
            </a:r>
            <a:r>
              <a:rPr lang="en" sz="1500" dirty="0">
                <a:solidFill>
                  <a:srgbClr val="EFEFEF"/>
                </a:solidFill>
                <a:latin typeface="Trebuchet MS"/>
                <a:ea typeface="Trebuchet MS"/>
                <a:cs typeface="Trebuchet MS"/>
                <a:sym typeface="Trebuchet MS"/>
              </a:rPr>
              <a:t>[500][500][500];</a:t>
            </a:r>
            <a:r>
              <a:rPr lang="en" sz="1500" dirty="0">
                <a:latin typeface="Trebuchet MS"/>
                <a:ea typeface="Trebuchet MS"/>
                <a:cs typeface="Trebuchet MS"/>
                <a:sym typeface="Trebuchet MS"/>
              </a:rPr>
              <a:t>  </a:t>
            </a:r>
            <a:r>
              <a:rPr lang="en" sz="1500" dirty="0">
                <a:solidFill>
                  <a:srgbClr val="E06666"/>
                </a:solidFill>
                <a:latin typeface="Trebuchet MS"/>
                <a:ea typeface="Trebuchet MS"/>
                <a:cs typeface="Trebuchet MS"/>
                <a:sym typeface="Trebuchet MS"/>
              </a:rPr>
              <a:t>//Done array</a:t>
            </a:r>
            <a:endParaRPr sz="1500" dirty="0">
              <a:solidFill>
                <a:srgbClr val="E06666"/>
              </a:solidFill>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D5A6BD"/>
                </a:solidFill>
                <a:latin typeface="Trebuchet MS"/>
                <a:ea typeface="Trebuchet MS"/>
                <a:cs typeface="Trebuchet MS"/>
                <a:sym typeface="Trebuchet MS"/>
              </a:rPr>
              <a:t>pwr</a:t>
            </a:r>
            <a:r>
              <a:rPr lang="en" sz="1500" dirty="0">
                <a:solidFill>
                  <a:srgbClr val="EFEFEF"/>
                </a:solidFill>
                <a:latin typeface="Trebuchet MS"/>
                <a:ea typeface="Trebuchet MS"/>
                <a:cs typeface="Trebuchet MS"/>
                <a:sym typeface="Trebuchet MS"/>
              </a:rPr>
              <a:t>[500][500][500];</a:t>
            </a:r>
            <a:r>
              <a:rPr lang="en" sz="1500" dirty="0">
                <a:latin typeface="Trebuchet MS"/>
                <a:ea typeface="Trebuchet MS"/>
                <a:cs typeface="Trebuchet MS"/>
                <a:sym typeface="Trebuchet MS"/>
              </a:rPr>
              <a:t>   </a:t>
            </a:r>
            <a:r>
              <a:rPr lang="en" sz="1500" dirty="0">
                <a:solidFill>
                  <a:srgbClr val="E06666"/>
                </a:solidFill>
                <a:latin typeface="Trebuchet MS"/>
                <a:ea typeface="Trebuchet MS"/>
                <a:cs typeface="Trebuchet MS"/>
                <a:sym typeface="Trebuchet MS"/>
              </a:rPr>
              <a:t>//3D dp array for part 2</a:t>
            </a:r>
            <a:endParaRPr sz="1500" dirty="0">
              <a:solidFill>
                <a:srgbClr val="E06666"/>
              </a:solidFill>
              <a:latin typeface="Trebuchet MS"/>
              <a:ea typeface="Trebuchet MS"/>
              <a:cs typeface="Trebuchet MS"/>
              <a:sym typeface="Trebuchet MS"/>
            </a:endParaRPr>
          </a:p>
          <a:p>
            <a:pPr marL="0" lvl="0" indent="0" algn="l" rtl="0">
              <a:spcBef>
                <a:spcPts val="0"/>
              </a:spcBef>
              <a:spcAft>
                <a:spcPts val="0"/>
              </a:spcAft>
              <a:buNone/>
            </a:pPr>
            <a:endParaRPr sz="1500" dirty="0">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FF9900"/>
                </a:solidFill>
                <a:latin typeface="Trebuchet MS"/>
                <a:ea typeface="Trebuchet MS"/>
                <a:cs typeface="Trebuchet MS"/>
                <a:sym typeface="Trebuchet MS"/>
              </a:rPr>
              <a:t>count_allp</a:t>
            </a:r>
            <a:r>
              <a:rPr lang="en" sz="1500" dirty="0">
                <a:solidFill>
                  <a:srgbClr val="EFEFEF"/>
                </a:solidFill>
                <a:latin typeface="Trebuchet MS"/>
                <a:ea typeface="Trebuchet MS"/>
                <a:cs typeface="Trebuchet MS"/>
                <a:sym typeface="Trebuchet MS"/>
              </a:rPr>
              <a:t>(int n, int m);</a:t>
            </a:r>
            <a:endParaRPr sz="1500" dirty="0">
              <a:solidFill>
                <a:srgbClr val="EFEFEF"/>
              </a:solidFill>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FF9900"/>
                </a:solidFill>
                <a:latin typeface="Trebuchet MS"/>
                <a:ea typeface="Trebuchet MS"/>
                <a:cs typeface="Trebuchet MS"/>
                <a:sym typeface="Trebuchet MS"/>
              </a:rPr>
              <a:t>compute</a:t>
            </a:r>
            <a:r>
              <a:rPr lang="en" sz="1500" dirty="0">
                <a:solidFill>
                  <a:srgbClr val="EFEFEF"/>
                </a:solidFill>
                <a:latin typeface="Trebuchet MS"/>
                <a:ea typeface="Trebuchet MS"/>
                <a:cs typeface="Trebuchet MS"/>
                <a:sym typeface="Trebuchet MS"/>
              </a:rPr>
              <a:t>(int index, int num, int rem, int i);</a:t>
            </a:r>
            <a:endParaRPr sz="1500" dirty="0">
              <a:solidFill>
                <a:srgbClr val="EFEFEF"/>
              </a:solidFill>
              <a:latin typeface="Trebuchet MS"/>
              <a:ea typeface="Trebuchet MS"/>
              <a:cs typeface="Trebuchet MS"/>
              <a:sym typeface="Trebuchet MS"/>
            </a:endParaRPr>
          </a:p>
          <a:p>
            <a:pPr marL="0" lvl="0" indent="0" algn="l" rtl="0">
              <a:spcBef>
                <a:spcPts val="0"/>
              </a:spcBef>
              <a:spcAft>
                <a:spcPts val="0"/>
              </a:spcAft>
              <a:buNone/>
            </a:pPr>
            <a:r>
              <a:rPr lang="en" sz="1500" dirty="0">
                <a:solidFill>
                  <a:srgbClr val="00FFFF"/>
                </a:solidFill>
                <a:latin typeface="Trebuchet MS"/>
                <a:ea typeface="Trebuchet MS"/>
                <a:cs typeface="Trebuchet MS"/>
                <a:sym typeface="Trebuchet MS"/>
              </a:rPr>
              <a:t>int </a:t>
            </a:r>
            <a:r>
              <a:rPr lang="en" sz="1500" dirty="0">
                <a:solidFill>
                  <a:srgbClr val="FF9900"/>
                </a:solidFill>
                <a:latin typeface="Trebuchet MS"/>
                <a:ea typeface="Trebuchet MS"/>
                <a:cs typeface="Trebuchet MS"/>
                <a:sym typeface="Trebuchet MS"/>
              </a:rPr>
              <a:t>count_pwr</a:t>
            </a:r>
            <a:r>
              <a:rPr lang="en" sz="1500" dirty="0">
                <a:solidFill>
                  <a:srgbClr val="EFEFEF"/>
                </a:solidFill>
                <a:latin typeface="Trebuchet MS"/>
                <a:ea typeface="Trebuchet MS"/>
                <a:cs typeface="Trebuchet MS"/>
                <a:sym typeface="Trebuchet MS"/>
              </a:rPr>
              <a:t>(int n,int m,int pre);</a:t>
            </a:r>
            <a:endParaRPr sz="1500" dirty="0">
              <a:solidFill>
                <a:srgbClr val="EFEFEF"/>
              </a:solidFill>
              <a:latin typeface="Trebuchet MS"/>
              <a:ea typeface="Trebuchet MS"/>
              <a:cs typeface="Trebuchet MS"/>
              <a:sym typeface="Trebuchet MS"/>
            </a:endParaRPr>
          </a:p>
          <a:p>
            <a:pPr marL="0" lvl="0" indent="0" algn="l" rtl="0">
              <a:spcBef>
                <a:spcPts val="0"/>
              </a:spcBef>
              <a:spcAft>
                <a:spcPts val="0"/>
              </a:spcAft>
              <a:buNone/>
            </a:pPr>
            <a:endParaRPr dirty="0">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4"/>
          <p:cNvSpPr txBox="1">
            <a:spLocks noGrp="1"/>
          </p:cNvSpPr>
          <p:nvPr>
            <p:ph type="title"/>
          </p:nvPr>
        </p:nvSpPr>
        <p:spPr>
          <a:xfrm>
            <a:off x="2428350" y="67425"/>
            <a:ext cx="40011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00000"/>
              <a:buFont typeface="Trebuchet MS"/>
              <a:buNone/>
            </a:pPr>
            <a:r>
              <a:rPr lang="en"/>
              <a:t>Implementation(cont.)</a:t>
            </a:r>
            <a:endParaRPr/>
          </a:p>
          <a:p>
            <a:pPr marL="0" lvl="0" indent="0" algn="l" rtl="0">
              <a:spcBef>
                <a:spcPts val="0"/>
              </a:spcBef>
              <a:spcAft>
                <a:spcPts val="0"/>
              </a:spcAft>
              <a:buNone/>
            </a:pPr>
            <a:endParaRPr/>
          </a:p>
        </p:txBody>
      </p:sp>
      <p:sp>
        <p:nvSpPr>
          <p:cNvPr id="798" name="Google Shape;798;p64"/>
          <p:cNvSpPr txBox="1">
            <a:spLocks noGrp="1"/>
          </p:cNvSpPr>
          <p:nvPr>
            <p:ph type="body" idx="1"/>
          </p:nvPr>
        </p:nvSpPr>
        <p:spPr>
          <a:xfrm>
            <a:off x="819150" y="703200"/>
            <a:ext cx="8121600" cy="2319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1100"/>
              <a:buFont typeface="Arial"/>
              <a:buNone/>
            </a:pPr>
            <a:r>
              <a:rPr lang="en" sz="1450" dirty="0">
                <a:solidFill>
                  <a:srgbClr val="E06666"/>
                </a:solidFill>
              </a:rPr>
              <a:t>//Main function</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00FFFF"/>
                </a:solidFill>
              </a:rPr>
              <a:t>int </a:t>
            </a:r>
            <a:r>
              <a:rPr lang="en" sz="1450" dirty="0">
                <a:solidFill>
                  <a:srgbClr val="FFE599"/>
                </a:solidFill>
              </a:rPr>
              <a:t>main</a:t>
            </a:r>
            <a:r>
              <a:rPr lang="en" sz="1450" dirty="0">
                <a:solidFill>
                  <a:srgbClr val="FFFFFF"/>
                </a:solidFill>
              </a:rPr>
              <a:t>()</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00FFFF"/>
                </a:solidFill>
              </a:rPr>
              <a:t>int </a:t>
            </a:r>
            <a:r>
              <a:rPr lang="en" sz="1450" dirty="0">
                <a:solidFill>
                  <a:srgbClr val="FFFFFF"/>
                </a:solidFill>
              </a:rPr>
              <a:t>i,N,c1,c2;</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E06666"/>
                </a:solidFill>
              </a:rPr>
              <a:t>//User Input</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FFFF00"/>
                </a:solidFill>
              </a:rPr>
              <a:t>printf</a:t>
            </a:r>
            <a:r>
              <a:rPr lang="en" sz="1450" dirty="0">
                <a:solidFill>
                  <a:srgbClr val="FFFFFF"/>
                </a:solidFill>
              </a:rPr>
              <a:t>("Enter a number : ");</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FFFF00"/>
                </a:solidFill>
              </a:rPr>
              <a:t>scanf</a:t>
            </a:r>
            <a:r>
              <a:rPr lang="en" sz="1450" dirty="0">
                <a:solidFill>
                  <a:srgbClr val="FFFFFF"/>
                </a:solidFill>
              </a:rPr>
              <a:t>("%d", &amp;N);</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endParaRPr sz="1450" dirty="0">
              <a:solidFill>
                <a:srgbClr val="FFFFF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E06666"/>
                </a:solidFill>
              </a:rPr>
              <a:t>//c1 stores the count of all partitions</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06666"/>
                </a:solidFill>
              </a:rPr>
              <a:t>	//c2 stores the count of partitions without repetitions</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FFFFFF"/>
                </a:solidFill>
              </a:rPr>
              <a:t>	</a:t>
            </a:r>
            <a:r>
              <a:rPr lang="en" sz="1450" dirty="0">
                <a:solidFill>
                  <a:srgbClr val="EFEFEF"/>
                </a:solidFill>
              </a:rPr>
              <a:t>c1=0;</a:t>
            </a:r>
            <a:endParaRPr sz="1450" dirty="0">
              <a:solidFill>
                <a:srgbClr val="EFEFEF"/>
              </a:solidFill>
            </a:endParaRPr>
          </a:p>
          <a:p>
            <a:pPr marL="0" lvl="0" indent="0" algn="l" rtl="0">
              <a:lnSpc>
                <a:spcPct val="80000"/>
              </a:lnSpc>
              <a:spcBef>
                <a:spcPts val="0"/>
              </a:spcBef>
              <a:spcAft>
                <a:spcPts val="0"/>
              </a:spcAft>
              <a:buClr>
                <a:schemeClr val="dk1"/>
              </a:buClr>
              <a:buSzPts val="1100"/>
              <a:buFont typeface="Arial"/>
              <a:buNone/>
            </a:pPr>
            <a:endParaRPr sz="1450" dirty="0">
              <a:solidFill>
                <a:srgbClr val="EFEFE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a:t>
            </a:r>
            <a:r>
              <a:rPr lang="en" sz="1450" dirty="0">
                <a:solidFill>
                  <a:srgbClr val="00FFFF"/>
                </a:solidFill>
              </a:rPr>
              <a:t>for</a:t>
            </a:r>
            <a:r>
              <a:rPr lang="en" sz="1450" dirty="0">
                <a:solidFill>
                  <a:srgbClr val="EFEFEF"/>
                </a:solidFill>
              </a:rPr>
              <a:t>(i=1;i&lt;=N;i++){</a:t>
            </a:r>
            <a:endParaRPr sz="1450" dirty="0">
              <a:solidFill>
                <a:srgbClr val="EFEFE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c1 += </a:t>
            </a:r>
            <a:r>
              <a:rPr lang="en" sz="1450" dirty="0">
                <a:solidFill>
                  <a:srgbClr val="FF9900"/>
                </a:solidFill>
              </a:rPr>
              <a:t>count_allp</a:t>
            </a:r>
            <a:r>
              <a:rPr lang="en" sz="1450" dirty="0">
                <a:solidFill>
                  <a:srgbClr val="EFEFEF"/>
                </a:solidFill>
              </a:rPr>
              <a:t>(N,i);     </a:t>
            </a:r>
            <a:r>
              <a:rPr lang="en" sz="1450" dirty="0">
                <a:solidFill>
                  <a:srgbClr val="E06666"/>
                </a:solidFill>
              </a:rPr>
              <a:t>//calling the corresponding function</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a:t>
            </a:r>
            <a:endParaRPr sz="1450" dirty="0">
              <a:solidFill>
                <a:srgbClr val="EFEFE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c2=</a:t>
            </a:r>
            <a:r>
              <a:rPr lang="en" sz="1450" dirty="0">
                <a:solidFill>
                  <a:srgbClr val="FF9900"/>
                </a:solidFill>
              </a:rPr>
              <a:t>count_pwr</a:t>
            </a:r>
            <a:r>
              <a:rPr lang="en" sz="1450" dirty="0">
                <a:solidFill>
                  <a:srgbClr val="EFEFEF"/>
                </a:solidFill>
              </a:rPr>
              <a:t>(N,N,10000); </a:t>
            </a:r>
            <a:r>
              <a:rPr lang="en" sz="1450" dirty="0">
                <a:solidFill>
                  <a:srgbClr val="E06666"/>
                </a:solidFill>
              </a:rPr>
              <a:t>//we need to pass a large number as the third argument</a:t>
            </a:r>
            <a:endParaRPr sz="1450" dirty="0">
              <a:solidFill>
                <a:srgbClr val="E06666"/>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a:t>
            </a:r>
            <a:endParaRPr lang="en-US" sz="1450" dirty="0">
              <a:solidFill>
                <a:srgbClr val="EFEFEF"/>
              </a:solidFill>
            </a:endParaRP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     </a:t>
            </a:r>
            <a:r>
              <a:rPr lang="en-US" sz="1450" dirty="0" err="1">
                <a:solidFill>
                  <a:srgbClr val="FFFF00"/>
                </a:solidFill>
              </a:rPr>
              <a:t>printf</a:t>
            </a:r>
            <a:r>
              <a:rPr lang="en-US" sz="1450" dirty="0">
                <a:solidFill>
                  <a:srgbClr val="EFEFEF"/>
                </a:solidFill>
              </a:rPr>
              <a:t>("\</a:t>
            </a:r>
            <a:r>
              <a:rPr lang="en-US" sz="1450" dirty="0" err="1">
                <a:solidFill>
                  <a:srgbClr val="EFEFEF"/>
                </a:solidFill>
              </a:rPr>
              <a:t>nCount</a:t>
            </a:r>
            <a:r>
              <a:rPr lang="en-US" sz="1450" dirty="0">
                <a:solidFill>
                  <a:srgbClr val="EFEFEF"/>
                </a:solidFill>
              </a:rPr>
              <a:t> of all partitions : %d\</a:t>
            </a:r>
            <a:r>
              <a:rPr lang="en-US" sz="1450" dirty="0" err="1">
                <a:solidFill>
                  <a:srgbClr val="EFEFEF"/>
                </a:solidFill>
              </a:rPr>
              <a:t>nCount</a:t>
            </a:r>
            <a:r>
              <a:rPr lang="en-US" sz="1450" dirty="0">
                <a:solidFill>
                  <a:srgbClr val="EFEFEF"/>
                </a:solidFill>
              </a:rPr>
              <a:t> of non - repetitive partitions : %d",c1,c2);</a:t>
            </a:r>
          </a:p>
          <a:p>
            <a:pPr marL="0" lvl="0" indent="0" algn="l" rtl="0">
              <a:lnSpc>
                <a:spcPct val="80000"/>
              </a:lnSpc>
              <a:spcBef>
                <a:spcPts val="0"/>
              </a:spcBef>
              <a:spcAft>
                <a:spcPts val="0"/>
              </a:spcAft>
              <a:buClr>
                <a:schemeClr val="dk1"/>
              </a:buClr>
              <a:buSzPts val="1100"/>
              <a:buFont typeface="Arial"/>
              <a:buNone/>
            </a:pPr>
            <a:r>
              <a:rPr lang="en" sz="1450" dirty="0">
                <a:solidFill>
                  <a:srgbClr val="EFEFEF"/>
                </a:solidFill>
              </a:rPr>
              <a:t>}</a:t>
            </a:r>
            <a:endParaRPr sz="1450" dirty="0">
              <a:solidFill>
                <a:srgbClr val="EFEFEF"/>
              </a:solidFill>
            </a:endParaRPr>
          </a:p>
          <a:p>
            <a:pPr marL="0" lvl="0" indent="0" algn="l" rtl="0">
              <a:lnSpc>
                <a:spcPct val="80000"/>
              </a:lnSpc>
              <a:spcBef>
                <a:spcPts val="0"/>
              </a:spcBef>
              <a:spcAft>
                <a:spcPts val="0"/>
              </a:spcAft>
              <a:buNone/>
            </a:pPr>
            <a:endParaRPr sz="1450" dirty="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65"/>
          <p:cNvSpPr txBox="1"/>
          <p:nvPr/>
        </p:nvSpPr>
        <p:spPr>
          <a:xfrm>
            <a:off x="319299" y="834450"/>
            <a:ext cx="8541165" cy="40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//The below function returns the number of ways in which n can be partitioned as a sum of m numbers</a:t>
            </a:r>
            <a:endParaRPr dirty="0">
              <a:solidFill>
                <a:srgbClr val="E06666"/>
              </a:solidFill>
            </a:endParaRPr>
          </a:p>
          <a:p>
            <a:pPr marL="0" lvl="0" indent="0" algn="l" rtl="0">
              <a:spcBef>
                <a:spcPts val="0"/>
              </a:spcBef>
              <a:spcAft>
                <a:spcPts val="0"/>
              </a:spcAft>
              <a:buNone/>
            </a:pPr>
            <a:r>
              <a:rPr lang="en" dirty="0">
                <a:solidFill>
                  <a:srgbClr val="00FFFF"/>
                </a:solidFill>
              </a:rPr>
              <a:t>int </a:t>
            </a:r>
            <a:r>
              <a:rPr lang="en" dirty="0">
                <a:solidFill>
                  <a:srgbClr val="FF9900"/>
                </a:solidFill>
              </a:rPr>
              <a:t>count_allp</a:t>
            </a:r>
            <a:r>
              <a:rPr lang="en" dirty="0">
                <a:solidFill>
                  <a:srgbClr val="EFEFEF"/>
                </a:solidFill>
              </a:rPr>
              <a:t>(int n, int m)</a:t>
            </a:r>
            <a:endParaRPr dirty="0">
              <a:solidFill>
                <a:srgbClr val="EFEFEF"/>
              </a:solidFill>
            </a:endParaRPr>
          </a:p>
          <a:p>
            <a:pPr marL="0" lvl="0" indent="0" algn="l" rtl="0">
              <a:spcBef>
                <a:spcPts val="0"/>
              </a:spcBef>
              <a:spcAft>
                <a:spcPts val="0"/>
              </a:spcAft>
              <a:buNone/>
            </a:pPr>
            <a:r>
              <a:rPr lang="en" dirty="0">
                <a:solidFill>
                  <a:srgbClr val="EFEFEF"/>
                </a:solidFill>
              </a:rPr>
              <a:t>{</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int </a:t>
            </a:r>
            <a:r>
              <a:rPr lang="en" dirty="0">
                <a:solidFill>
                  <a:srgbClr val="EFEFEF"/>
                </a:solidFill>
              </a:rPr>
              <a:t>i,j,k,result;</a:t>
            </a:r>
            <a:endParaRPr dirty="0">
              <a:solidFill>
                <a:srgbClr val="EFEFEF"/>
              </a:solidFill>
            </a:endParaRPr>
          </a:p>
          <a:p>
            <a:pPr marL="0" lvl="0" indent="0" algn="l" rtl="0">
              <a:spcBef>
                <a:spcPts val="0"/>
              </a:spcBef>
              <a:spcAft>
                <a:spcPts val="0"/>
              </a:spcAft>
              <a:buNone/>
            </a:pPr>
            <a:r>
              <a:rPr lang="en" dirty="0">
                <a:solidFill>
                  <a:srgbClr val="EFEFEF"/>
                </a:solidFill>
              </a:rPr>
              <a:t>	</a:t>
            </a:r>
            <a:endParaRPr dirty="0">
              <a:solidFill>
                <a:srgbClr val="EFEFEF"/>
              </a:solidFill>
            </a:endParaRPr>
          </a:p>
          <a:p>
            <a:pPr marL="0" lvl="0" indent="0" algn="l" rtl="0">
              <a:spcBef>
                <a:spcPts val="0"/>
              </a:spcBef>
              <a:spcAft>
                <a:spcPts val="0"/>
              </a:spcAft>
              <a:buNone/>
            </a:pPr>
            <a:r>
              <a:rPr lang="en" dirty="0">
                <a:solidFill>
                  <a:srgbClr val="E06666"/>
                </a:solidFill>
              </a:rPr>
              <a:t>    //Initialization of each element in 3D dp array to -1 </a:t>
            </a:r>
            <a:endParaRPr dirty="0">
              <a:solidFill>
                <a:srgbClr val="E06666"/>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for</a:t>
            </a:r>
            <a:r>
              <a:rPr lang="en" dirty="0">
                <a:solidFill>
                  <a:srgbClr val="EFEFEF"/>
                </a:solidFill>
              </a:rPr>
              <a:t>(i=0;i&lt;500;i++){</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for</a:t>
            </a:r>
            <a:r>
              <a:rPr lang="en" dirty="0">
                <a:solidFill>
                  <a:srgbClr val="EFEFEF"/>
                </a:solidFill>
              </a:rPr>
              <a:t>(j=0;j&lt;500;j++){</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for</a:t>
            </a:r>
            <a:r>
              <a:rPr lang="en" dirty="0">
                <a:solidFill>
                  <a:srgbClr val="EFEFEF"/>
                </a:solidFill>
              </a:rPr>
              <a:t>(k=0;k&lt;500;k++){</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D5A6BD"/>
                </a:solidFill>
              </a:rPr>
              <a:t>dp</a:t>
            </a:r>
            <a:r>
              <a:rPr lang="en" dirty="0">
                <a:solidFill>
                  <a:srgbClr val="EFEFEF"/>
                </a:solidFill>
              </a:rPr>
              <a:t>[i][j][k]=-1;</a:t>
            </a:r>
            <a:endParaRPr dirty="0">
              <a:solidFill>
                <a:srgbClr val="EFEFEF"/>
              </a:solidFill>
            </a:endParaRPr>
          </a:p>
          <a:p>
            <a:pPr marL="0" lvl="0" indent="0" algn="l" rtl="0">
              <a:spcBef>
                <a:spcPts val="0"/>
              </a:spcBef>
              <a:spcAft>
                <a:spcPts val="0"/>
              </a:spcAft>
              <a:buNone/>
            </a:pPr>
            <a:r>
              <a:rPr lang="en" dirty="0">
                <a:solidFill>
                  <a:srgbClr val="EFEFEF"/>
                </a:solidFill>
              </a:rPr>
              <a:t>			}</a:t>
            </a:r>
            <a:endParaRPr dirty="0">
              <a:solidFill>
                <a:srgbClr val="EFEFEF"/>
              </a:solidFill>
            </a:endParaRPr>
          </a:p>
          <a:p>
            <a:pPr marL="0" lvl="0" indent="0" algn="l" rtl="0">
              <a:spcBef>
                <a:spcPts val="0"/>
              </a:spcBef>
              <a:spcAft>
                <a:spcPts val="0"/>
              </a:spcAft>
              <a:buNone/>
            </a:pPr>
            <a:r>
              <a:rPr lang="en" dirty="0">
                <a:solidFill>
                  <a:srgbClr val="EFEFEF"/>
                </a:solidFill>
              </a:rPr>
              <a:t>		}</a:t>
            </a:r>
            <a:endParaRPr dirty="0">
              <a:solidFill>
                <a:srgbClr val="EFEFEF"/>
              </a:solidFill>
            </a:endParaRPr>
          </a:p>
          <a:p>
            <a:pPr marL="0" lvl="0" indent="0" algn="l" rtl="0">
              <a:spcBef>
                <a:spcPts val="0"/>
              </a:spcBef>
              <a:spcAft>
                <a:spcPts val="0"/>
              </a:spcAft>
              <a:buNone/>
            </a:pPr>
            <a:r>
              <a:rPr lang="en" dirty="0">
                <a:solidFill>
                  <a:srgbClr val="EFEFEF"/>
                </a:solidFill>
              </a:rPr>
              <a:t>	}   </a:t>
            </a:r>
            <a:endParaRPr dirty="0">
              <a:solidFill>
                <a:srgbClr val="EFEFEF"/>
              </a:solidFill>
            </a:endParaRPr>
          </a:p>
          <a:p>
            <a:pPr marL="0" lvl="0" indent="0" algn="l" rtl="0">
              <a:spcBef>
                <a:spcPts val="0"/>
              </a:spcBef>
              <a:spcAft>
                <a:spcPts val="0"/>
              </a:spcAft>
              <a:buNone/>
            </a:pPr>
            <a:r>
              <a:rPr lang="en" dirty="0">
                <a:solidFill>
                  <a:srgbClr val="EFEFEF"/>
                </a:solidFill>
              </a:rPr>
              <a:t>	 </a:t>
            </a:r>
            <a:endParaRPr dirty="0">
              <a:solidFill>
                <a:srgbClr val="EFEFEF"/>
              </a:solidFill>
            </a:endParaRPr>
          </a:p>
          <a:p>
            <a:pPr marL="0" lvl="0" indent="0" algn="l" rtl="0">
              <a:spcBef>
                <a:spcPts val="0"/>
              </a:spcBef>
              <a:spcAft>
                <a:spcPts val="0"/>
              </a:spcAft>
              <a:buNone/>
            </a:pPr>
            <a:r>
              <a:rPr lang="en" dirty="0">
                <a:solidFill>
                  <a:srgbClr val="EFEFEF"/>
                </a:solidFill>
              </a:rPr>
              <a:t>	result=</a:t>
            </a:r>
            <a:r>
              <a:rPr lang="en" dirty="0">
                <a:solidFill>
                  <a:srgbClr val="FF9900"/>
                </a:solidFill>
              </a:rPr>
              <a:t>compute</a:t>
            </a:r>
            <a:r>
              <a:rPr lang="en" dirty="0">
                <a:solidFill>
                  <a:srgbClr val="EFEFEF"/>
                </a:solidFill>
              </a:rPr>
              <a:t>(0,1,n,m); </a:t>
            </a:r>
            <a:r>
              <a:rPr lang="en" dirty="0">
                <a:solidFill>
                  <a:srgbClr val="E06666"/>
                </a:solidFill>
              </a:rPr>
              <a:t>//calling compute function</a:t>
            </a:r>
            <a:endParaRPr dirty="0">
              <a:solidFill>
                <a:srgbClr val="E06666"/>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return </a:t>
            </a:r>
            <a:r>
              <a:rPr lang="en" dirty="0">
                <a:solidFill>
                  <a:srgbClr val="EFEFEF"/>
                </a:solidFill>
              </a:rPr>
              <a:t>result;</a:t>
            </a:r>
            <a:endParaRPr dirty="0">
              <a:solidFill>
                <a:srgbClr val="EFEFEF"/>
              </a:solidFill>
            </a:endParaRPr>
          </a:p>
          <a:p>
            <a:pPr marL="0" lvl="0" indent="0" algn="l" rtl="0">
              <a:spcBef>
                <a:spcPts val="0"/>
              </a:spcBef>
              <a:spcAft>
                <a:spcPts val="0"/>
              </a:spcAft>
              <a:buNone/>
            </a:pPr>
            <a:r>
              <a:rPr lang="en" dirty="0">
                <a:solidFill>
                  <a:srgbClr val="EFEFEF"/>
                </a:solidFill>
              </a:rPr>
              <a:t>}</a:t>
            </a:r>
            <a:endParaRPr dirty="0">
              <a:solidFill>
                <a:srgbClr val="EFEFEF"/>
              </a:solidFill>
            </a:endParaRPr>
          </a:p>
        </p:txBody>
      </p:sp>
      <p:sp>
        <p:nvSpPr>
          <p:cNvPr id="805" name="Google Shape;805;p65"/>
          <p:cNvSpPr txBox="1"/>
          <p:nvPr/>
        </p:nvSpPr>
        <p:spPr>
          <a:xfrm>
            <a:off x="462100" y="130600"/>
            <a:ext cx="7725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1"/>
              </a:buClr>
              <a:buSzPts val="3000"/>
              <a:buFont typeface="Trebuchet MS"/>
              <a:buNone/>
            </a:pPr>
            <a:r>
              <a:rPr lang="en" sz="3000">
                <a:solidFill>
                  <a:schemeClr val="accent1"/>
                </a:solidFill>
                <a:latin typeface="Trebuchet MS"/>
                <a:ea typeface="Trebuchet MS"/>
                <a:cs typeface="Trebuchet MS"/>
                <a:sym typeface="Trebuchet MS"/>
              </a:rPr>
              <a:t>Implementation(cont.)</a:t>
            </a:r>
            <a:endParaRPr sz="3000">
              <a:solidFill>
                <a:schemeClr val="accent1"/>
              </a:solidFill>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66"/>
          <p:cNvSpPr txBox="1">
            <a:spLocks noGrp="1"/>
          </p:cNvSpPr>
          <p:nvPr>
            <p:ph type="title"/>
          </p:nvPr>
        </p:nvSpPr>
        <p:spPr>
          <a:xfrm>
            <a:off x="4968125" y="443750"/>
            <a:ext cx="37530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00000"/>
              <a:buFont typeface="Trebuchet MS"/>
              <a:buNone/>
            </a:pPr>
            <a:r>
              <a:rPr lang="en"/>
              <a:t>Implementation(cont.)</a:t>
            </a:r>
            <a:endParaRPr/>
          </a:p>
          <a:p>
            <a:pPr marL="0" lvl="0" indent="0" algn="l" rtl="0">
              <a:spcBef>
                <a:spcPts val="0"/>
              </a:spcBef>
              <a:spcAft>
                <a:spcPts val="0"/>
              </a:spcAft>
              <a:buNone/>
            </a:pPr>
            <a:endParaRPr/>
          </a:p>
        </p:txBody>
      </p:sp>
      <p:sp>
        <p:nvSpPr>
          <p:cNvPr id="812" name="Google Shape;812;p66"/>
          <p:cNvSpPr txBox="1"/>
          <p:nvPr/>
        </p:nvSpPr>
        <p:spPr>
          <a:xfrm>
            <a:off x="0" y="-105891"/>
            <a:ext cx="935199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FFFF"/>
                </a:solidFill>
              </a:rPr>
              <a:t>int </a:t>
            </a:r>
            <a:r>
              <a:rPr lang="en" dirty="0">
                <a:solidFill>
                  <a:srgbClr val="FF9900"/>
                </a:solidFill>
              </a:rPr>
              <a:t>compute</a:t>
            </a:r>
            <a:r>
              <a:rPr lang="en" dirty="0">
                <a:solidFill>
                  <a:srgbClr val="EFEFEF"/>
                </a:solidFill>
              </a:rPr>
              <a:t>(int index, int num, int rem, int i) </a:t>
            </a:r>
            <a:r>
              <a:rPr lang="en" dirty="0">
                <a:solidFill>
                  <a:srgbClr val="E06666"/>
                </a:solidFill>
              </a:rPr>
              <a:t>//The below function makes use of the dp array in solving identical subproblems</a:t>
            </a:r>
            <a:endParaRPr dirty="0">
              <a:solidFill>
                <a:srgbClr val="E06666"/>
              </a:solidFill>
            </a:endParaRPr>
          </a:p>
          <a:p>
            <a:pPr marL="0" lvl="0" indent="0" algn="l" rtl="0">
              <a:spcBef>
                <a:spcPts val="0"/>
              </a:spcBef>
              <a:spcAft>
                <a:spcPts val="0"/>
              </a:spcAft>
              <a:buNone/>
            </a:pPr>
            <a:r>
              <a:rPr lang="en" dirty="0">
                <a:solidFill>
                  <a:srgbClr val="EFEFEF"/>
                </a:solidFill>
              </a:rPr>
              <a:t>{</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int </a:t>
            </a:r>
            <a:r>
              <a:rPr lang="en" dirty="0">
                <a:solidFill>
                  <a:srgbClr val="EFEFEF"/>
                </a:solidFill>
              </a:rPr>
              <a:t>j,dp_value;    </a:t>
            </a:r>
            <a:endParaRPr lang="en-IN" dirty="0">
              <a:solidFill>
                <a:srgbClr val="EFEFEF"/>
              </a:solidFill>
            </a:endParaRPr>
          </a:p>
          <a:p>
            <a:pPr marL="0" lvl="0" indent="0" algn="l" rtl="0">
              <a:spcBef>
                <a:spcPts val="0"/>
              </a:spcBef>
              <a:spcAft>
                <a:spcPts val="0"/>
              </a:spcAft>
              <a:buNone/>
            </a:pPr>
            <a:r>
              <a:rPr lang="en" dirty="0">
                <a:solidFill>
                  <a:srgbClr val="EFEFEF"/>
                </a:solidFill>
              </a:rPr>
              <a:t>    </a:t>
            </a:r>
            <a:r>
              <a:rPr lang="en-IN" dirty="0">
                <a:solidFill>
                  <a:srgbClr val="E06666"/>
                </a:solidFill>
              </a:rPr>
              <a:t>//Base Condition</a:t>
            </a:r>
          </a:p>
          <a:p>
            <a:pPr marL="0" lvl="0" indent="0" algn="l" rtl="0">
              <a:spcBef>
                <a:spcPts val="0"/>
              </a:spcBef>
              <a:spcAft>
                <a:spcPts val="0"/>
              </a:spcAft>
              <a:buNone/>
            </a:pPr>
            <a:r>
              <a:rPr lang="en" dirty="0">
                <a:solidFill>
                  <a:srgbClr val="EFEFEF"/>
                </a:solidFill>
              </a:rPr>
              <a:t>    </a:t>
            </a:r>
            <a:r>
              <a:rPr lang="en" dirty="0">
                <a:solidFill>
                  <a:srgbClr val="00FFFF"/>
                </a:solidFill>
              </a:rPr>
              <a:t>if</a:t>
            </a:r>
            <a:r>
              <a:rPr lang="en" dirty="0">
                <a:solidFill>
                  <a:srgbClr val="EFEFEF"/>
                </a:solidFill>
              </a:rPr>
              <a:t>(index==i){</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if</a:t>
            </a:r>
            <a:r>
              <a:rPr lang="en" dirty="0">
                <a:solidFill>
                  <a:srgbClr val="EFEFEF"/>
                </a:solidFill>
              </a:rPr>
              <a:t>(rem==0)</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FFD966"/>
                </a:solidFill>
              </a:rPr>
              <a:t>return </a:t>
            </a:r>
            <a:r>
              <a:rPr lang="en" dirty="0">
                <a:solidFill>
                  <a:srgbClr val="EFEFEF"/>
                </a:solidFill>
              </a:rPr>
              <a:t>1;</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else</a:t>
            </a:r>
            <a:endParaRPr dirty="0">
              <a:solidFill>
                <a:srgbClr val="00FFFF"/>
              </a:solidFill>
            </a:endParaRPr>
          </a:p>
          <a:p>
            <a:pPr marL="0" lvl="0" indent="0" algn="l" rtl="0">
              <a:spcBef>
                <a:spcPts val="0"/>
              </a:spcBef>
              <a:spcAft>
                <a:spcPts val="0"/>
              </a:spcAft>
              <a:buNone/>
            </a:pPr>
            <a:r>
              <a:rPr lang="en" dirty="0">
                <a:solidFill>
                  <a:srgbClr val="EFEFEF"/>
                </a:solidFill>
              </a:rPr>
              <a:t>            </a:t>
            </a:r>
            <a:r>
              <a:rPr lang="en" dirty="0">
                <a:solidFill>
                  <a:srgbClr val="FFD966"/>
                </a:solidFill>
              </a:rPr>
              <a:t>return </a:t>
            </a:r>
            <a:r>
              <a:rPr lang="en" dirty="0">
                <a:solidFill>
                  <a:srgbClr val="EFEFEF"/>
                </a:solidFill>
              </a:rPr>
              <a:t>0;</a:t>
            </a:r>
            <a:endParaRPr dirty="0">
              <a:solidFill>
                <a:srgbClr val="EFEFEF"/>
              </a:solidFill>
            </a:endParaRPr>
          </a:p>
          <a:p>
            <a:pPr marL="0" lvl="0" indent="0" algn="l" rtl="0">
              <a:spcBef>
                <a:spcPts val="0"/>
              </a:spcBef>
              <a:spcAft>
                <a:spcPts val="0"/>
              </a:spcAft>
              <a:buNone/>
            </a:pPr>
            <a:r>
              <a:rPr lang="en" dirty="0">
                <a:solidFill>
                  <a:srgbClr val="EFEFEF"/>
                </a:solidFill>
              </a:rPr>
              <a:t>    }    </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E06666"/>
                </a:solidFill>
              </a:rPr>
              <a:t>//If N is partitioned as a sum of less than i numbers</a:t>
            </a:r>
            <a:endParaRPr dirty="0">
              <a:solidFill>
                <a:srgbClr val="E06666"/>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if</a:t>
            </a:r>
            <a:r>
              <a:rPr lang="en" dirty="0">
                <a:solidFill>
                  <a:srgbClr val="EFEFEF"/>
                </a:solidFill>
              </a:rPr>
              <a:t>(rem==0)</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FFD966"/>
                </a:solidFill>
              </a:rPr>
              <a:t>return </a:t>
            </a:r>
            <a:r>
              <a:rPr lang="en" dirty="0">
                <a:solidFill>
                  <a:srgbClr val="EFEFEF"/>
                </a:solidFill>
              </a:rPr>
              <a:t>0; </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E06666"/>
                </a:solidFill>
              </a:rPr>
              <a:t>//Using the memoized value if a subproblem has already been solved</a:t>
            </a:r>
            <a:endParaRPr dirty="0">
              <a:solidFill>
                <a:srgbClr val="E06666"/>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if</a:t>
            </a:r>
            <a:r>
              <a:rPr lang="en" dirty="0">
                <a:solidFill>
                  <a:srgbClr val="EFEFEF"/>
                </a:solidFill>
              </a:rPr>
              <a:t>(</a:t>
            </a:r>
            <a:r>
              <a:rPr lang="en" dirty="0">
                <a:solidFill>
                  <a:srgbClr val="D5A6BD"/>
                </a:solidFill>
              </a:rPr>
              <a:t>dp</a:t>
            </a:r>
            <a:r>
              <a:rPr lang="en" dirty="0">
                <a:solidFill>
                  <a:srgbClr val="EFEFEF"/>
                </a:solidFill>
              </a:rPr>
              <a:t>[index][num][rem]!=-1)</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FFD966"/>
                </a:solidFill>
              </a:rPr>
              <a:t>return </a:t>
            </a:r>
            <a:r>
              <a:rPr lang="en" dirty="0">
                <a:solidFill>
                  <a:srgbClr val="EFEFEF"/>
                </a:solidFill>
              </a:rPr>
              <a:t>dp[index][num][rem]; </a:t>
            </a:r>
            <a:endParaRPr dirty="0">
              <a:solidFill>
                <a:srgbClr val="EFEFEF"/>
              </a:solidFill>
            </a:endParaRPr>
          </a:p>
          <a:p>
            <a:pPr marL="0" lvl="0" indent="0" algn="l" rtl="0">
              <a:spcBef>
                <a:spcPts val="0"/>
              </a:spcBef>
              <a:spcAft>
                <a:spcPts val="0"/>
              </a:spcAft>
              <a:buNone/>
            </a:pPr>
            <a:r>
              <a:rPr lang="en" dirty="0">
                <a:solidFill>
                  <a:srgbClr val="EFEFEF"/>
                </a:solidFill>
              </a:rPr>
              <a:t>    dp_value = 0;</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00FFFF"/>
                </a:solidFill>
              </a:rPr>
              <a:t>for</a:t>
            </a:r>
            <a:r>
              <a:rPr lang="en" dirty="0">
                <a:solidFill>
                  <a:srgbClr val="EFEFEF"/>
                </a:solidFill>
              </a:rPr>
              <a:t>(j=num;j&lt;=rem;j++) {</a:t>
            </a:r>
            <a:endParaRPr dirty="0">
              <a:solidFill>
                <a:srgbClr val="EFEFEF"/>
              </a:solidFill>
            </a:endParaRPr>
          </a:p>
          <a:p>
            <a:pPr marL="0" lvl="0" indent="0" algn="l" rtl="0">
              <a:spcBef>
                <a:spcPts val="0"/>
              </a:spcBef>
              <a:spcAft>
                <a:spcPts val="0"/>
              </a:spcAft>
              <a:buNone/>
            </a:pPr>
            <a:r>
              <a:rPr lang="en" dirty="0">
                <a:solidFill>
                  <a:srgbClr val="EFEFEF"/>
                </a:solidFill>
              </a:rPr>
              <a:t>        dp_value+=</a:t>
            </a:r>
            <a:r>
              <a:rPr lang="en" dirty="0">
                <a:solidFill>
                  <a:srgbClr val="FF9900"/>
                </a:solidFill>
              </a:rPr>
              <a:t>compute</a:t>
            </a:r>
            <a:r>
              <a:rPr lang="en" dirty="0">
                <a:solidFill>
                  <a:srgbClr val="EFEFEF"/>
                </a:solidFill>
              </a:rPr>
              <a:t>(index+1,j,rem-j,i);   </a:t>
            </a:r>
            <a:r>
              <a:rPr lang="en" dirty="0">
                <a:solidFill>
                  <a:srgbClr val="E06666"/>
                </a:solidFill>
              </a:rPr>
              <a:t>//recursive call</a:t>
            </a:r>
            <a:endParaRPr dirty="0">
              <a:solidFill>
                <a:srgbClr val="E06666"/>
              </a:solidFill>
            </a:endParaRPr>
          </a:p>
          <a:p>
            <a:pPr marL="0" lvl="0" indent="0" algn="l" rtl="0">
              <a:spcBef>
                <a:spcPts val="0"/>
              </a:spcBef>
              <a:spcAft>
                <a:spcPts val="0"/>
              </a:spcAft>
              <a:buNone/>
            </a:pPr>
            <a:r>
              <a:rPr lang="en" dirty="0">
                <a:solidFill>
                  <a:srgbClr val="EFEFEF"/>
                </a:solidFill>
              </a:rPr>
              <a:t>    }</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D5A6BD"/>
                </a:solidFill>
              </a:rPr>
              <a:t>dp</a:t>
            </a:r>
            <a:r>
              <a:rPr lang="en" dirty="0">
                <a:solidFill>
                  <a:srgbClr val="EFEFEF"/>
                </a:solidFill>
              </a:rPr>
              <a:t>[index][num][rem]=dp_value;</a:t>
            </a:r>
            <a:endParaRPr dirty="0">
              <a:solidFill>
                <a:srgbClr val="EFEFEF"/>
              </a:solidFill>
            </a:endParaRPr>
          </a:p>
          <a:p>
            <a:pPr marL="0" lvl="0" indent="0" algn="l" rtl="0">
              <a:spcBef>
                <a:spcPts val="0"/>
              </a:spcBef>
              <a:spcAft>
                <a:spcPts val="0"/>
              </a:spcAft>
              <a:buNone/>
            </a:pPr>
            <a:r>
              <a:rPr lang="en" dirty="0">
                <a:solidFill>
                  <a:srgbClr val="EFEFEF"/>
                </a:solidFill>
              </a:rPr>
              <a:t>    </a:t>
            </a:r>
            <a:r>
              <a:rPr lang="en" dirty="0">
                <a:solidFill>
                  <a:srgbClr val="FFD966"/>
                </a:solidFill>
              </a:rPr>
              <a:t>return </a:t>
            </a:r>
            <a:r>
              <a:rPr lang="en" dirty="0">
                <a:solidFill>
                  <a:srgbClr val="D5A6BD"/>
                </a:solidFill>
              </a:rPr>
              <a:t>dp</a:t>
            </a:r>
            <a:r>
              <a:rPr lang="en" dirty="0">
                <a:solidFill>
                  <a:srgbClr val="EFEFEF"/>
                </a:solidFill>
              </a:rPr>
              <a:t>[index][num][rem];</a:t>
            </a:r>
            <a:endParaRPr dirty="0">
              <a:solidFill>
                <a:srgbClr val="EFEFEF"/>
              </a:solidFill>
            </a:endParaRPr>
          </a:p>
          <a:p>
            <a:pPr marL="0" lvl="0" indent="0" algn="l" rtl="0">
              <a:spcBef>
                <a:spcPts val="0"/>
              </a:spcBef>
              <a:spcAft>
                <a:spcPts val="0"/>
              </a:spcAft>
              <a:buNone/>
            </a:pPr>
            <a:r>
              <a:rPr lang="en" dirty="0">
                <a:solidFill>
                  <a:schemeClr val="bg1"/>
                </a:solidFill>
              </a:rPr>
              <a:t>}</a:t>
            </a:r>
            <a:endParaRPr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67"/>
          <p:cNvSpPr txBox="1">
            <a:spLocks noGrp="1"/>
          </p:cNvSpPr>
          <p:nvPr>
            <p:ph type="title"/>
          </p:nvPr>
        </p:nvSpPr>
        <p:spPr>
          <a:xfrm>
            <a:off x="5274075" y="268314"/>
            <a:ext cx="37170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00000"/>
              <a:buFont typeface="Trebuchet MS"/>
              <a:buNone/>
            </a:pPr>
            <a:r>
              <a:rPr lang="en" dirty="0"/>
              <a:t>Implementation(cont.)</a:t>
            </a:r>
            <a:endParaRPr dirty="0"/>
          </a:p>
          <a:p>
            <a:pPr marL="0" lvl="0" indent="0" algn="l" rtl="0">
              <a:spcBef>
                <a:spcPts val="0"/>
              </a:spcBef>
              <a:spcAft>
                <a:spcPts val="0"/>
              </a:spcAft>
              <a:buNone/>
            </a:pPr>
            <a:endParaRPr dirty="0"/>
          </a:p>
        </p:txBody>
      </p:sp>
      <p:sp>
        <p:nvSpPr>
          <p:cNvPr id="818" name="Google Shape;818;p67"/>
          <p:cNvSpPr txBox="1"/>
          <p:nvPr/>
        </p:nvSpPr>
        <p:spPr>
          <a:xfrm>
            <a:off x="0" y="49619"/>
            <a:ext cx="9299944" cy="53860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E06666"/>
                </a:solidFill>
              </a:rPr>
              <a:t>//The below function returns the number of partitions without repetitions</a:t>
            </a:r>
            <a:endParaRPr sz="1300" dirty="0">
              <a:solidFill>
                <a:srgbClr val="E06666"/>
              </a:solidFill>
            </a:endParaRPr>
          </a:p>
          <a:p>
            <a:pPr marL="0" lvl="0" indent="0" algn="l" rtl="0">
              <a:spcBef>
                <a:spcPts val="0"/>
              </a:spcBef>
              <a:spcAft>
                <a:spcPts val="0"/>
              </a:spcAft>
              <a:buNone/>
            </a:pPr>
            <a:r>
              <a:rPr lang="en" sz="1300" dirty="0">
                <a:solidFill>
                  <a:srgbClr val="00FFFF"/>
                </a:solidFill>
              </a:rPr>
              <a:t>int </a:t>
            </a:r>
            <a:r>
              <a:rPr lang="en" sz="1300" dirty="0">
                <a:solidFill>
                  <a:srgbClr val="FF9900"/>
                </a:solidFill>
              </a:rPr>
              <a:t>count_pwr</a:t>
            </a:r>
            <a:r>
              <a:rPr lang="en" sz="1300" dirty="0">
                <a:solidFill>
                  <a:srgbClr val="EFEFEF"/>
                </a:solidFill>
              </a:rPr>
              <a:t>(int n,int m,int pre)</a:t>
            </a:r>
            <a:endParaRPr sz="1300" dirty="0">
              <a:solidFill>
                <a:srgbClr val="EFEFEF"/>
              </a:solidFill>
            </a:endParaRPr>
          </a:p>
          <a:p>
            <a:pPr marL="0" lvl="0" indent="0" algn="l" rtl="0">
              <a:spcBef>
                <a:spcPts val="0"/>
              </a:spcBef>
              <a:spcAft>
                <a:spcPts val="0"/>
              </a:spcAft>
              <a:buNone/>
            </a:pPr>
            <a:r>
              <a:rPr lang="en" sz="1300" dirty="0">
                <a:solidFill>
                  <a:srgbClr val="EFEFEF"/>
                </a:solidFill>
              </a:rPr>
              <a:t>{</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E06666"/>
                </a:solidFill>
              </a:rPr>
              <a:t>//the partitioning is done and we have obtained the solution</a:t>
            </a:r>
            <a:endParaRPr sz="1300" dirty="0">
              <a:solidFill>
                <a:srgbClr val="E06666"/>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if</a:t>
            </a:r>
            <a:r>
              <a:rPr lang="en" sz="1300" dirty="0">
                <a:solidFill>
                  <a:srgbClr val="EFEFEF"/>
                </a:solidFill>
              </a:rPr>
              <a:t>(n==0)</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FFD966"/>
                </a:solidFill>
              </a:rPr>
              <a:t>return </a:t>
            </a:r>
            <a:r>
              <a:rPr lang="en" sz="1300" dirty="0">
                <a:solidFill>
                  <a:srgbClr val="EFEFEF"/>
                </a:solidFill>
              </a:rPr>
              <a:t>1;</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E06666"/>
                </a:solidFill>
              </a:rPr>
              <a:t>//partitioning is not possible</a:t>
            </a:r>
            <a:endParaRPr sz="1300" dirty="0">
              <a:solidFill>
                <a:srgbClr val="E06666"/>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else if</a:t>
            </a:r>
            <a:r>
              <a:rPr lang="en" sz="1300" dirty="0">
                <a:solidFill>
                  <a:srgbClr val="EFEFEF"/>
                </a:solidFill>
              </a:rPr>
              <a:t>(n&gt;0&amp;&amp;m==0)</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FFD966"/>
                </a:solidFill>
              </a:rPr>
              <a:t>return </a:t>
            </a:r>
            <a:r>
              <a:rPr lang="en" sz="1300" dirty="0">
                <a:solidFill>
                  <a:srgbClr val="EFEFEF"/>
                </a:solidFill>
              </a:rPr>
              <a:t>0;</a:t>
            </a:r>
            <a:endParaRPr sz="1300" dirty="0">
              <a:solidFill>
                <a:srgbClr val="EFEFEF"/>
              </a:solidFill>
            </a:endParaRPr>
          </a:p>
          <a:p>
            <a:pPr marL="0" lvl="0" indent="0" algn="l" rtl="0">
              <a:spcBef>
                <a:spcPts val="0"/>
              </a:spcBef>
              <a:spcAft>
                <a:spcPts val="0"/>
              </a:spcAft>
              <a:buNone/>
            </a:pPr>
            <a:r>
              <a:rPr lang="en" sz="1300" dirty="0">
                <a:solidFill>
                  <a:srgbClr val="E06666"/>
                </a:solidFill>
              </a:rPr>
              <a:t>	//If the result is already computed we will simply return it</a:t>
            </a:r>
            <a:endParaRPr sz="1300" dirty="0">
              <a:solidFill>
                <a:srgbClr val="E06666"/>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else if</a:t>
            </a:r>
            <a:r>
              <a:rPr lang="en" sz="1300" dirty="0">
                <a:solidFill>
                  <a:srgbClr val="EFEFEF"/>
                </a:solidFill>
              </a:rPr>
              <a:t>(done[n][m][pre]==1)</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FFD966"/>
                </a:solidFill>
              </a:rPr>
              <a:t>return </a:t>
            </a:r>
            <a:r>
              <a:rPr lang="en" sz="1300" dirty="0">
                <a:solidFill>
                  <a:srgbClr val="EFEFEF"/>
                </a:solidFill>
              </a:rPr>
              <a:t>pwr[n][m][pre];</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E06666"/>
                </a:solidFill>
              </a:rPr>
              <a:t>//Start computation if required to</a:t>
            </a:r>
            <a:endParaRPr sz="1300" dirty="0">
              <a:solidFill>
                <a:srgbClr val="E06666"/>
              </a:solidFill>
            </a:endParaRPr>
          </a:p>
          <a:p>
            <a:pPr marL="0" lvl="0" indent="0" algn="l" rtl="0">
              <a:spcBef>
                <a:spcPts val="0"/>
              </a:spcBef>
              <a:spcAft>
                <a:spcPts val="0"/>
              </a:spcAft>
              <a:buNone/>
            </a:pPr>
            <a:r>
              <a:rPr lang="en" sz="1300" dirty="0">
                <a:solidFill>
                  <a:srgbClr val="E06666"/>
                </a:solidFill>
              </a:rPr>
              <a:t>	//We will use Memoization here</a:t>
            </a:r>
            <a:endParaRPr sz="1300" dirty="0">
              <a:solidFill>
                <a:srgbClr val="E06666"/>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else</a:t>
            </a:r>
            <a:endParaRPr sz="1300" dirty="0">
              <a:solidFill>
                <a:srgbClr val="00FFFF"/>
              </a:solidFill>
            </a:endParaRPr>
          </a:p>
          <a:p>
            <a:pPr marL="0" lvl="0" indent="0" algn="l" rtl="0">
              <a:spcBef>
                <a:spcPts val="0"/>
              </a:spcBef>
              <a:spcAft>
                <a:spcPts val="0"/>
              </a:spcAft>
              <a:buNone/>
            </a:pPr>
            <a:r>
              <a:rPr lang="en" sz="1300" dirty="0">
                <a:solidFill>
                  <a:srgbClr val="EFEFEF"/>
                </a:solidFill>
              </a:rPr>
              <a:t>	{</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D5A6BD"/>
                </a:solidFill>
              </a:rPr>
              <a:t>done</a:t>
            </a:r>
            <a:r>
              <a:rPr lang="en" sz="1300" dirty="0">
                <a:solidFill>
                  <a:srgbClr val="EFEFEF"/>
                </a:solidFill>
              </a:rPr>
              <a:t>[n][m][pre]=1;</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for </a:t>
            </a:r>
            <a:r>
              <a:rPr lang="en" sz="1300" dirty="0">
                <a:solidFill>
                  <a:srgbClr val="EFEFEF"/>
                </a:solidFill>
              </a:rPr>
              <a:t>(</a:t>
            </a:r>
            <a:r>
              <a:rPr lang="en" sz="1300" dirty="0">
                <a:solidFill>
                  <a:srgbClr val="00FFFF"/>
                </a:solidFill>
              </a:rPr>
              <a:t>int</a:t>
            </a:r>
            <a:r>
              <a:rPr lang="en" sz="1300" dirty="0">
                <a:solidFill>
                  <a:srgbClr val="EFEFEF"/>
                </a:solidFill>
              </a:rPr>
              <a:t> i=0;i&lt;=n;i++)</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00FFFF"/>
                </a:solidFill>
              </a:rPr>
              <a:t>if</a:t>
            </a:r>
            <a:r>
              <a:rPr lang="en" sz="1300" dirty="0">
                <a:solidFill>
                  <a:srgbClr val="EFEFEF"/>
                </a:solidFill>
              </a:rPr>
              <a:t>(i&lt;pre) </a:t>
            </a:r>
            <a:r>
              <a:rPr lang="en" sz="1300" dirty="0">
                <a:solidFill>
                  <a:srgbClr val="E06666"/>
                </a:solidFill>
              </a:rPr>
              <a:t>//we need to proceed if the current value is lower than the previous one</a:t>
            </a:r>
            <a:endParaRPr sz="1300" dirty="0">
              <a:solidFill>
                <a:srgbClr val="E06666"/>
              </a:solidFill>
            </a:endParaRPr>
          </a:p>
          <a:p>
            <a:pPr marL="0" lvl="0" indent="0" algn="l" rtl="0">
              <a:spcBef>
                <a:spcPts val="0"/>
              </a:spcBef>
              <a:spcAft>
                <a:spcPts val="0"/>
              </a:spcAft>
              <a:buNone/>
            </a:pPr>
            <a:r>
              <a:rPr lang="en" sz="1300" dirty="0">
                <a:solidFill>
                  <a:srgbClr val="EFEFEF"/>
                </a:solidFill>
              </a:rPr>
              <a:t>				</a:t>
            </a:r>
            <a:r>
              <a:rPr lang="en" sz="1300" dirty="0">
                <a:solidFill>
                  <a:srgbClr val="D5A6BD"/>
                </a:solidFill>
              </a:rPr>
              <a:t>pwr</a:t>
            </a:r>
            <a:r>
              <a:rPr lang="en" sz="1300" dirty="0">
                <a:solidFill>
                  <a:srgbClr val="EFEFEF"/>
                </a:solidFill>
              </a:rPr>
              <a:t>[n][m][pre]+=</a:t>
            </a:r>
            <a:r>
              <a:rPr lang="en" sz="1300" dirty="0">
                <a:solidFill>
                  <a:srgbClr val="D5A6BD"/>
                </a:solidFill>
              </a:rPr>
              <a:t>count_pwr</a:t>
            </a:r>
            <a:r>
              <a:rPr lang="en" sz="1300" dirty="0">
                <a:solidFill>
                  <a:srgbClr val="EFEFEF"/>
                </a:solidFill>
              </a:rPr>
              <a:t>(n-i,m-1,i);</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rgbClr val="FFD966"/>
                </a:solidFill>
              </a:rPr>
              <a:t>return </a:t>
            </a:r>
            <a:r>
              <a:rPr lang="en" sz="1300" dirty="0">
                <a:solidFill>
                  <a:srgbClr val="D5A6BD"/>
                </a:solidFill>
              </a:rPr>
              <a:t>pwr</a:t>
            </a:r>
            <a:r>
              <a:rPr lang="en" sz="1300" dirty="0">
                <a:solidFill>
                  <a:srgbClr val="EFEFEF"/>
                </a:solidFill>
              </a:rPr>
              <a:t>[n][m][pre];</a:t>
            </a:r>
            <a:endParaRPr sz="1300" dirty="0">
              <a:solidFill>
                <a:srgbClr val="EFEFEF"/>
              </a:solidFill>
            </a:endParaRPr>
          </a:p>
          <a:p>
            <a:pPr marL="0" lvl="0" indent="0" algn="l" rtl="0">
              <a:spcBef>
                <a:spcPts val="0"/>
              </a:spcBef>
              <a:spcAft>
                <a:spcPts val="0"/>
              </a:spcAft>
              <a:buNone/>
            </a:pPr>
            <a:r>
              <a:rPr lang="en" sz="1300" dirty="0">
                <a:solidFill>
                  <a:srgbClr val="EFEFEF"/>
                </a:solidFill>
              </a:rPr>
              <a:t>	</a:t>
            </a:r>
            <a:r>
              <a:rPr lang="en" sz="1300" dirty="0">
                <a:solidFill>
                  <a:schemeClr val="bg1"/>
                </a:solidFill>
              </a:rPr>
              <a:t>}</a:t>
            </a:r>
            <a:endParaRPr sz="1300" dirty="0">
              <a:solidFill>
                <a:schemeClr val="bg1"/>
              </a:solidFill>
            </a:endParaRPr>
          </a:p>
          <a:p>
            <a:pPr marL="0" lvl="0" indent="0" algn="l" rtl="0">
              <a:spcBef>
                <a:spcPts val="0"/>
              </a:spcBef>
              <a:spcAft>
                <a:spcPts val="0"/>
              </a:spcAft>
              <a:buNone/>
            </a:pPr>
            <a:r>
              <a:rPr lang="en" sz="1300" dirty="0">
                <a:solidFill>
                  <a:schemeClr val="bg1"/>
                </a:solidFill>
              </a:rPr>
              <a:t>}</a:t>
            </a:r>
            <a:endParaRPr sz="1300" dirty="0">
              <a:solidFill>
                <a:schemeClr val="bg1"/>
              </a:solidFill>
            </a:endParaRPr>
          </a:p>
          <a:p>
            <a:pPr marL="0" lvl="0" indent="0" algn="l" rtl="0">
              <a:spcBef>
                <a:spcPts val="0"/>
              </a:spcBef>
              <a:spcAft>
                <a:spcPts val="0"/>
              </a:spcAft>
              <a:buNone/>
            </a:pPr>
            <a:r>
              <a:rPr lang="en" sz="1300" dirty="0"/>
              <a:t> </a:t>
            </a:r>
            <a:endParaRPr sz="13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8"/>
          <p:cNvSpPr txBox="1">
            <a:spLocks noGrp="1"/>
          </p:cNvSpPr>
          <p:nvPr>
            <p:ph type="title"/>
          </p:nvPr>
        </p:nvSpPr>
        <p:spPr>
          <a:xfrm>
            <a:off x="2700200" y="109575"/>
            <a:ext cx="41775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3000"/>
              <a:buFont typeface="Trebuchet MS"/>
              <a:buNone/>
            </a:pPr>
            <a:r>
              <a:rPr lang="en"/>
              <a:t>Output of C program</a:t>
            </a:r>
            <a:endParaRPr/>
          </a:p>
        </p:txBody>
      </p:sp>
      <p:sp>
        <p:nvSpPr>
          <p:cNvPr id="824" name="Google Shape;824;p68"/>
          <p:cNvSpPr txBox="1">
            <a:spLocks noGrp="1"/>
          </p:cNvSpPr>
          <p:nvPr>
            <p:ph type="body" idx="1"/>
          </p:nvPr>
        </p:nvSpPr>
        <p:spPr>
          <a:xfrm>
            <a:off x="819150" y="749963"/>
            <a:ext cx="7505700" cy="24480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rgbClr val="FFFFFF"/>
              </a:buClr>
              <a:buSzPts val="1400"/>
              <a:buChar char="❖"/>
            </a:pPr>
            <a:r>
              <a:rPr lang="en" sz="1450">
                <a:solidFill>
                  <a:srgbClr val="FFFFFF"/>
                </a:solidFill>
              </a:rPr>
              <a:t>We get the following outputs for the test cases when the above code for initial solution is run.</a:t>
            </a:r>
            <a:endParaRPr sz="1450"/>
          </a:p>
        </p:txBody>
      </p:sp>
      <p:pic>
        <p:nvPicPr>
          <p:cNvPr id="825" name="Google Shape;825;p68"/>
          <p:cNvPicPr preferRelativeResize="0"/>
          <p:nvPr/>
        </p:nvPicPr>
        <p:blipFill>
          <a:blip r:embed="rId3">
            <a:alphaModFix/>
          </a:blip>
          <a:stretch>
            <a:fillRect/>
          </a:stretch>
        </p:blipFill>
        <p:spPr>
          <a:xfrm>
            <a:off x="2517100" y="1579950"/>
            <a:ext cx="4826450" cy="1449150"/>
          </a:xfrm>
          <a:prstGeom prst="rect">
            <a:avLst/>
          </a:prstGeom>
          <a:noFill/>
          <a:ln>
            <a:noFill/>
          </a:ln>
        </p:spPr>
      </p:pic>
      <p:pic>
        <p:nvPicPr>
          <p:cNvPr id="826" name="Google Shape;826;p68"/>
          <p:cNvPicPr preferRelativeResize="0"/>
          <p:nvPr/>
        </p:nvPicPr>
        <p:blipFill>
          <a:blip r:embed="rId4">
            <a:alphaModFix/>
          </a:blip>
          <a:stretch>
            <a:fillRect/>
          </a:stretch>
        </p:blipFill>
        <p:spPr>
          <a:xfrm>
            <a:off x="2517100" y="3450850"/>
            <a:ext cx="4826450" cy="1361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9"/>
          <p:cNvSpPr txBox="1">
            <a:spLocks noGrp="1"/>
          </p:cNvSpPr>
          <p:nvPr>
            <p:ph type="title"/>
          </p:nvPr>
        </p:nvSpPr>
        <p:spPr>
          <a:xfrm>
            <a:off x="3103275" y="0"/>
            <a:ext cx="2803800" cy="649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--Conclusion--</a:t>
            </a:r>
            <a:endParaRPr/>
          </a:p>
        </p:txBody>
      </p:sp>
      <p:sp>
        <p:nvSpPr>
          <p:cNvPr id="832" name="Google Shape;832;p69"/>
          <p:cNvSpPr txBox="1">
            <a:spLocks noGrp="1"/>
          </p:cNvSpPr>
          <p:nvPr>
            <p:ph type="body" idx="1"/>
          </p:nvPr>
        </p:nvSpPr>
        <p:spPr>
          <a:xfrm>
            <a:off x="429700" y="573125"/>
            <a:ext cx="8439300" cy="452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rgbClr val="EFEFEF"/>
                </a:solidFill>
              </a:rPr>
              <a:t>We see that </a:t>
            </a:r>
            <a:r>
              <a:rPr lang="en" sz="1400">
                <a:solidFill>
                  <a:srgbClr val="FFD966"/>
                </a:solidFill>
              </a:rPr>
              <a:t>our problem has many real world applications</a:t>
            </a:r>
            <a:r>
              <a:rPr lang="en" sz="1400">
                <a:solidFill>
                  <a:srgbClr val="EFEFEF"/>
                </a:solidFill>
              </a:rPr>
              <a:t>. Slight variants of this problem can be applied frequently in our daily life. So the algorithmic implementation, analysis and refinement of such problems is really essential.</a:t>
            </a:r>
            <a:endParaRPr sz="1400">
              <a:solidFill>
                <a:srgbClr val="EFEFEF"/>
              </a:solidFill>
            </a:endParaRPr>
          </a:p>
          <a:p>
            <a:pPr marL="0" lvl="0" indent="0" algn="l" rtl="0">
              <a:spcBef>
                <a:spcPts val="0"/>
              </a:spcBef>
              <a:spcAft>
                <a:spcPts val="0"/>
              </a:spcAft>
              <a:buNone/>
            </a:pPr>
            <a:endParaRPr sz="1400">
              <a:solidFill>
                <a:srgbClr val="EFEFEF"/>
              </a:solidFill>
            </a:endParaRPr>
          </a:p>
          <a:p>
            <a:pPr marL="0" lvl="0" indent="0" algn="l" rtl="0">
              <a:spcBef>
                <a:spcPts val="0"/>
              </a:spcBef>
              <a:spcAft>
                <a:spcPts val="0"/>
              </a:spcAft>
              <a:buNone/>
            </a:pPr>
            <a:r>
              <a:rPr lang="en" sz="1400">
                <a:solidFill>
                  <a:srgbClr val="FFD966"/>
                </a:solidFill>
              </a:rPr>
              <a:t>Also designing an efficient algorithm for a given problem statement involves three steps :</a:t>
            </a:r>
            <a:endParaRPr sz="1400">
              <a:solidFill>
                <a:srgbClr val="FFD966"/>
              </a:solidFill>
            </a:endParaRPr>
          </a:p>
          <a:p>
            <a:pPr marL="457200" lvl="0" indent="-317500" algn="l" rtl="0">
              <a:spcBef>
                <a:spcPts val="0"/>
              </a:spcBef>
              <a:spcAft>
                <a:spcPts val="0"/>
              </a:spcAft>
              <a:buClr>
                <a:srgbClr val="FFD966"/>
              </a:buClr>
              <a:buSzPts val="1400"/>
              <a:buChar char="❏"/>
            </a:pPr>
            <a:r>
              <a:rPr lang="en" sz="1400">
                <a:solidFill>
                  <a:srgbClr val="FFD966"/>
                </a:solidFill>
              </a:rPr>
              <a:t>Initial solution using recursive definitions</a:t>
            </a:r>
            <a:endParaRPr sz="1400">
              <a:solidFill>
                <a:srgbClr val="FFD966"/>
              </a:solidFill>
            </a:endParaRPr>
          </a:p>
          <a:p>
            <a:pPr marL="457200" lvl="0" indent="-317500" algn="l" rtl="0">
              <a:spcBef>
                <a:spcPts val="0"/>
              </a:spcBef>
              <a:spcAft>
                <a:spcPts val="0"/>
              </a:spcAft>
              <a:buClr>
                <a:srgbClr val="FFD966"/>
              </a:buClr>
              <a:buSzPts val="1400"/>
              <a:buChar char="❏"/>
            </a:pPr>
            <a:r>
              <a:rPr lang="en" sz="1400">
                <a:solidFill>
                  <a:srgbClr val="FFD966"/>
                </a:solidFill>
              </a:rPr>
              <a:t>Analysis of initial solution</a:t>
            </a:r>
            <a:endParaRPr sz="1400">
              <a:solidFill>
                <a:srgbClr val="FFD966"/>
              </a:solidFill>
            </a:endParaRPr>
          </a:p>
          <a:p>
            <a:pPr marL="457200" lvl="0" indent="-317500" algn="l" rtl="0">
              <a:spcBef>
                <a:spcPts val="0"/>
              </a:spcBef>
              <a:spcAft>
                <a:spcPts val="0"/>
              </a:spcAft>
              <a:buClr>
                <a:srgbClr val="FFD966"/>
              </a:buClr>
              <a:buSzPts val="1400"/>
              <a:buChar char="❏"/>
            </a:pPr>
            <a:r>
              <a:rPr lang="en" sz="1400">
                <a:solidFill>
                  <a:srgbClr val="FFD966"/>
                </a:solidFill>
              </a:rPr>
              <a:t>Solution refinement and final algorithm</a:t>
            </a:r>
            <a:endParaRPr sz="1400">
              <a:solidFill>
                <a:srgbClr val="FFD966"/>
              </a:solidFill>
            </a:endParaRPr>
          </a:p>
          <a:p>
            <a:pPr marL="457200" lvl="0" indent="0" algn="l" rtl="0">
              <a:spcBef>
                <a:spcPts val="0"/>
              </a:spcBef>
              <a:spcAft>
                <a:spcPts val="0"/>
              </a:spcAft>
              <a:buNone/>
            </a:pPr>
            <a:endParaRPr sz="1400">
              <a:solidFill>
                <a:srgbClr val="EFEFEF"/>
              </a:solidFill>
            </a:endParaRPr>
          </a:p>
          <a:p>
            <a:pPr marL="457200" lvl="0" indent="-317500" algn="l" rtl="0">
              <a:spcBef>
                <a:spcPts val="0"/>
              </a:spcBef>
              <a:spcAft>
                <a:spcPts val="0"/>
              </a:spcAft>
              <a:buClr>
                <a:srgbClr val="EFEFEF"/>
              </a:buClr>
              <a:buSzPts val="1400"/>
              <a:buChar char="❖"/>
            </a:pPr>
            <a:r>
              <a:rPr lang="en" sz="1400">
                <a:solidFill>
                  <a:srgbClr val="EFEFEF"/>
                </a:solidFill>
              </a:rPr>
              <a:t>We </a:t>
            </a:r>
            <a:r>
              <a:rPr lang="en" sz="1400">
                <a:solidFill>
                  <a:srgbClr val="FFD966"/>
                </a:solidFill>
              </a:rPr>
              <a:t>followed the above steps and arrived at an algorithm that is very efficient.</a:t>
            </a:r>
            <a:endParaRPr sz="1400">
              <a:solidFill>
                <a:srgbClr val="FFD966"/>
              </a:solidFill>
            </a:endParaRPr>
          </a:p>
          <a:p>
            <a:pPr marL="457200" lvl="0" indent="-317500" algn="l" rtl="0">
              <a:spcBef>
                <a:spcPts val="0"/>
              </a:spcBef>
              <a:spcAft>
                <a:spcPts val="0"/>
              </a:spcAft>
              <a:buClr>
                <a:srgbClr val="EFEFEF"/>
              </a:buClr>
              <a:buSzPts val="1400"/>
              <a:buChar char="❖"/>
            </a:pPr>
            <a:r>
              <a:rPr lang="en" sz="1400">
                <a:solidFill>
                  <a:srgbClr val="EFEFEF"/>
                </a:solidFill>
              </a:rPr>
              <a:t>Also we used the </a:t>
            </a:r>
            <a:r>
              <a:rPr lang="en" sz="1400">
                <a:solidFill>
                  <a:srgbClr val="FFD966"/>
                </a:solidFill>
              </a:rPr>
              <a:t>concept of DYNAMIC PROGRAMMING</a:t>
            </a:r>
            <a:r>
              <a:rPr lang="en" sz="1400">
                <a:solidFill>
                  <a:srgbClr val="EFEFEF"/>
                </a:solidFill>
              </a:rPr>
              <a:t>. It is one of the most widely used algorithmic paradigms to tackle identical subproblems.</a:t>
            </a:r>
            <a:endParaRPr sz="1400">
              <a:solidFill>
                <a:srgbClr val="EFEFEF"/>
              </a:solidFill>
            </a:endParaRPr>
          </a:p>
          <a:p>
            <a:pPr marL="457200" lvl="0" indent="-317500" algn="l" rtl="0">
              <a:spcBef>
                <a:spcPts val="0"/>
              </a:spcBef>
              <a:spcAft>
                <a:spcPts val="0"/>
              </a:spcAft>
              <a:buClr>
                <a:srgbClr val="EFEFEF"/>
              </a:buClr>
              <a:buSzPts val="1400"/>
              <a:buChar char="❖"/>
            </a:pPr>
            <a:r>
              <a:rPr lang="en" sz="1400">
                <a:solidFill>
                  <a:srgbClr val="EFEFEF"/>
                </a:solidFill>
              </a:rPr>
              <a:t>In our case, a really</a:t>
            </a:r>
            <a:r>
              <a:rPr lang="en" sz="1400">
                <a:solidFill>
                  <a:srgbClr val="FFD966"/>
                </a:solidFill>
              </a:rPr>
              <a:t> large number of identical subproblems are being generated</a:t>
            </a:r>
            <a:r>
              <a:rPr lang="en" sz="1400">
                <a:solidFill>
                  <a:srgbClr val="EFEFEF"/>
                </a:solidFill>
              </a:rPr>
              <a:t> and hence the time complexity is too large.</a:t>
            </a:r>
            <a:endParaRPr sz="1400">
              <a:solidFill>
                <a:srgbClr val="EFEFEF"/>
              </a:solidFill>
            </a:endParaRPr>
          </a:p>
          <a:p>
            <a:pPr marL="457200" lvl="0" indent="-317500" algn="l" rtl="0">
              <a:spcBef>
                <a:spcPts val="0"/>
              </a:spcBef>
              <a:spcAft>
                <a:spcPts val="0"/>
              </a:spcAft>
              <a:buClr>
                <a:srgbClr val="EFEFEF"/>
              </a:buClr>
              <a:buSzPts val="1400"/>
              <a:buChar char="❖"/>
            </a:pPr>
            <a:r>
              <a:rPr lang="en" sz="1400" b="1">
                <a:solidFill>
                  <a:srgbClr val="00FFFF"/>
                </a:solidFill>
              </a:rPr>
              <a:t>We got rid of these identical subproblems using Dynamic Programming and developed an EFFICIENT FINAL algorithm.</a:t>
            </a:r>
            <a:endParaRPr sz="1400" b="1">
              <a:solidFill>
                <a:srgbClr val="00FFFF"/>
              </a:solidFill>
            </a:endParaRPr>
          </a:p>
          <a:p>
            <a:pPr marL="457200" lvl="0" indent="-317500" algn="l" rtl="0">
              <a:spcBef>
                <a:spcPts val="0"/>
              </a:spcBef>
              <a:spcAft>
                <a:spcPts val="0"/>
              </a:spcAft>
              <a:buClr>
                <a:srgbClr val="EFEFEF"/>
              </a:buClr>
              <a:buSzPts val="1400"/>
              <a:buChar char="❖"/>
            </a:pPr>
            <a:r>
              <a:rPr lang="en" sz="1400">
                <a:solidFill>
                  <a:srgbClr val="EFEFEF"/>
                </a:solidFill>
              </a:rPr>
              <a:t>The </a:t>
            </a:r>
            <a:r>
              <a:rPr lang="en" sz="1400">
                <a:solidFill>
                  <a:srgbClr val="FFD966"/>
                </a:solidFill>
              </a:rPr>
              <a:t>time complexity is reduced to a large extent</a:t>
            </a:r>
            <a:r>
              <a:rPr lang="en" sz="1400">
                <a:solidFill>
                  <a:srgbClr val="EFEFEF"/>
                </a:solidFill>
              </a:rPr>
              <a:t> as already seen.</a:t>
            </a:r>
            <a:endParaRPr sz="1400">
              <a:solidFill>
                <a:srgbClr val="EFEFEF"/>
              </a:solidFill>
            </a:endParaRPr>
          </a:p>
          <a:p>
            <a:pPr marL="457200" lvl="0" indent="0" algn="l" rtl="0">
              <a:spcBef>
                <a:spcPts val="0"/>
              </a:spcBef>
              <a:spcAft>
                <a:spcPts val="0"/>
              </a:spcAft>
              <a:buNone/>
            </a:pPr>
            <a:endParaRPr sz="1400">
              <a:solidFill>
                <a:srgbClr val="EFEFEF"/>
              </a:solidFill>
            </a:endParaRPr>
          </a:p>
          <a:p>
            <a:pPr marL="0" lvl="0" indent="0" algn="l" rtl="0">
              <a:spcBef>
                <a:spcPts val="0"/>
              </a:spcBef>
              <a:spcAft>
                <a:spcPts val="0"/>
              </a:spcAft>
              <a:buNone/>
            </a:pPr>
            <a:r>
              <a:rPr lang="en" sz="1400" b="1">
                <a:solidFill>
                  <a:srgbClr val="00FFFF"/>
                </a:solidFill>
              </a:rPr>
              <a:t>Efficient algorithmic design is very important in our life. To do that, we follow some strategies and in this case, we used Dynamic Programming.</a:t>
            </a:r>
            <a:endParaRPr sz="1400" b="1">
              <a:solidFill>
                <a:srgbClr val="00FFFF"/>
              </a:solidFill>
            </a:endParaRPr>
          </a:p>
          <a:p>
            <a:pPr marL="0" lvl="0" indent="0" algn="l" rtl="0">
              <a:spcBef>
                <a:spcPts val="0"/>
              </a:spcBef>
              <a:spcAft>
                <a:spcPts val="0"/>
              </a:spcAft>
              <a:buNone/>
            </a:pPr>
            <a:endParaRPr sz="1400">
              <a:solidFill>
                <a:srgbClr val="EFEFEF"/>
              </a:solidFill>
            </a:endParaRPr>
          </a:p>
          <a:p>
            <a:pPr marL="0" lvl="0" indent="0" algn="ctr" rtl="0">
              <a:spcBef>
                <a:spcPts val="0"/>
              </a:spcBef>
              <a:spcAft>
                <a:spcPts val="0"/>
              </a:spcAft>
              <a:buNone/>
            </a:pPr>
            <a:r>
              <a:rPr lang="en" sz="2250" b="1">
                <a:solidFill>
                  <a:srgbClr val="FFD966"/>
                </a:solidFill>
              </a:rPr>
              <a:t>~~~THANK YOU~~~</a:t>
            </a:r>
            <a:endParaRPr sz="2250" b="1">
              <a:solidFill>
                <a:srgbClr val="FFD9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0450" y="85650"/>
            <a:ext cx="8931000" cy="954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rgbClr val="BFE471"/>
              </a:buClr>
              <a:buSzPts val="3333"/>
              <a:buFont typeface="Trebuchet MS"/>
              <a:buNone/>
            </a:pPr>
            <a:r>
              <a:rPr lang="en" sz="3300">
                <a:solidFill>
                  <a:srgbClr val="BFE471"/>
                </a:solidFill>
              </a:rPr>
              <a:t>Motivation : Why this problem?</a:t>
            </a:r>
            <a:endParaRPr sz="3300">
              <a:solidFill>
                <a:srgbClr val="BFE471"/>
              </a:solidFill>
            </a:endParaRPr>
          </a:p>
        </p:txBody>
      </p:sp>
      <p:sp>
        <p:nvSpPr>
          <p:cNvPr id="214" name="Google Shape;214;p34"/>
          <p:cNvSpPr txBox="1">
            <a:spLocks noGrp="1"/>
          </p:cNvSpPr>
          <p:nvPr>
            <p:ph type="body" idx="1"/>
          </p:nvPr>
        </p:nvSpPr>
        <p:spPr>
          <a:xfrm>
            <a:off x="100450" y="693175"/>
            <a:ext cx="8931000" cy="43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en" sz="1550">
                <a:solidFill>
                  <a:srgbClr val="00FFFF"/>
                </a:solidFill>
              </a:rPr>
              <a:t>In real life, we will be facing different situations where we are supposed to divide a number or a specific thing into different parts.The problem which we have chosen is the general one where we are supposed to distribute a number N into different parts such that their summation is equal to N.</a:t>
            </a:r>
            <a:br>
              <a:rPr lang="en" sz="1550">
                <a:solidFill>
                  <a:srgbClr val="00FFFF"/>
                </a:solidFill>
              </a:rPr>
            </a:br>
            <a:r>
              <a:rPr lang="en" sz="1550">
                <a:solidFill>
                  <a:srgbClr val="FF9900"/>
                </a:solidFill>
              </a:rPr>
              <a:t>In part 1 repetitions are allowed but in part 2 repetitions are not allowed.</a:t>
            </a:r>
            <a:br>
              <a:rPr lang="en" sz="1550">
                <a:solidFill>
                  <a:srgbClr val="FF9900"/>
                </a:solidFill>
              </a:rPr>
            </a:br>
            <a:r>
              <a:rPr lang="en" sz="1550">
                <a:solidFill>
                  <a:srgbClr val="FFFF00"/>
                </a:solidFill>
              </a:rPr>
              <a:t>Our algorithm gives the output of the number of partitions possible with and without repetition.</a:t>
            </a:r>
            <a:endParaRPr sz="1550">
              <a:solidFill>
                <a:srgbClr val="00FFFF"/>
              </a:solidFill>
            </a:endParaRPr>
          </a:p>
          <a:p>
            <a:pPr marL="0" lvl="0" indent="0" algn="l" rtl="0">
              <a:spcBef>
                <a:spcPts val="1200"/>
              </a:spcBef>
              <a:spcAft>
                <a:spcPts val="0"/>
              </a:spcAft>
              <a:buSzPts val="1300"/>
              <a:buNone/>
            </a:pPr>
            <a:r>
              <a:rPr lang="en" sz="1550">
                <a:solidFill>
                  <a:srgbClr val="00FF00"/>
                </a:solidFill>
              </a:rPr>
              <a:t>If we add specific conditions to this problem as required then it will have various applications in real life.</a:t>
            </a:r>
            <a:endParaRPr sz="1550">
              <a:solidFill>
                <a:srgbClr val="00FF00"/>
              </a:solidFill>
            </a:endParaRPr>
          </a:p>
          <a:p>
            <a:pPr marL="0" lvl="0" indent="0" algn="l" rtl="0">
              <a:spcBef>
                <a:spcPts val="1200"/>
              </a:spcBef>
              <a:spcAft>
                <a:spcPts val="0"/>
              </a:spcAft>
              <a:buSzPts val="1300"/>
              <a:buNone/>
            </a:pPr>
            <a:r>
              <a:rPr lang="en" sz="1550">
                <a:solidFill>
                  <a:srgbClr val="FFFFFF"/>
                </a:solidFill>
              </a:rPr>
              <a:t>These include…</a:t>
            </a:r>
            <a:endParaRPr sz="1550">
              <a:solidFill>
                <a:srgbClr val="FFFFFF"/>
              </a:solidFill>
            </a:endParaRPr>
          </a:p>
          <a:p>
            <a:pPr marL="457200" lvl="0" indent="-323850" algn="l" rtl="0">
              <a:spcBef>
                <a:spcPts val="1200"/>
              </a:spcBef>
              <a:spcAft>
                <a:spcPts val="0"/>
              </a:spcAft>
              <a:buClr>
                <a:srgbClr val="FFFFFF"/>
              </a:buClr>
              <a:buSzPts val="1500"/>
              <a:buChar char="●"/>
            </a:pPr>
            <a:r>
              <a:rPr lang="en" sz="1550">
                <a:solidFill>
                  <a:srgbClr val="FFFFFF"/>
                </a:solidFill>
              </a:rPr>
              <a:t>Dividing properties and assets </a:t>
            </a:r>
            <a:endParaRPr sz="1550">
              <a:solidFill>
                <a:srgbClr val="FFFFFF"/>
              </a:solidFill>
            </a:endParaRPr>
          </a:p>
          <a:p>
            <a:pPr marL="457200" lvl="0" indent="-323850" algn="l" rtl="0">
              <a:spcBef>
                <a:spcPts val="0"/>
              </a:spcBef>
              <a:spcAft>
                <a:spcPts val="0"/>
              </a:spcAft>
              <a:buClr>
                <a:srgbClr val="FFFFFF"/>
              </a:buClr>
              <a:buSzPts val="1500"/>
              <a:buChar char="●"/>
            </a:pPr>
            <a:r>
              <a:rPr lang="en" sz="1550">
                <a:solidFill>
                  <a:srgbClr val="FFFFFF"/>
                </a:solidFill>
              </a:rPr>
              <a:t>Budget Distribution </a:t>
            </a:r>
            <a:endParaRPr sz="1550">
              <a:solidFill>
                <a:srgbClr val="FFFFFF"/>
              </a:solidFill>
            </a:endParaRPr>
          </a:p>
          <a:p>
            <a:pPr marL="457200" lvl="0" indent="-323850" algn="l" rtl="0">
              <a:spcBef>
                <a:spcPts val="0"/>
              </a:spcBef>
              <a:spcAft>
                <a:spcPts val="0"/>
              </a:spcAft>
              <a:buClr>
                <a:srgbClr val="FFFFFF"/>
              </a:buClr>
              <a:buSzPts val="1500"/>
              <a:buChar char="●"/>
            </a:pPr>
            <a:r>
              <a:rPr lang="en" sz="1550">
                <a:solidFill>
                  <a:srgbClr val="FFFFFF"/>
                </a:solidFill>
              </a:rPr>
              <a:t>Vote Distribution </a:t>
            </a:r>
            <a:endParaRPr sz="1550">
              <a:solidFill>
                <a:srgbClr val="FFFFFF"/>
              </a:solidFill>
            </a:endParaRPr>
          </a:p>
          <a:p>
            <a:pPr marL="457200" lvl="0" indent="0" algn="l" rtl="0">
              <a:spcBef>
                <a:spcPts val="1200"/>
              </a:spcBef>
              <a:spcAft>
                <a:spcPts val="1200"/>
              </a:spcAft>
              <a:buNone/>
            </a:pPr>
            <a:r>
              <a:rPr lang="en" sz="1550">
                <a:solidFill>
                  <a:srgbClr val="D0E0E3"/>
                </a:solidFill>
              </a:rPr>
              <a:t>These tasks can be performed when we need to satisfy certain criterias which the user wants and our algorithms can be modified accordingly </a:t>
            </a:r>
            <a:endParaRPr sz="1550">
              <a:solidFill>
                <a:srgbClr val="D0E0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2486650" y="197375"/>
            <a:ext cx="38397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ts val="3000"/>
              <a:buFont typeface="Trebuchet MS"/>
              <a:buNone/>
            </a:pPr>
            <a:r>
              <a:rPr lang="en">
                <a:solidFill>
                  <a:srgbClr val="BFE471"/>
                </a:solidFill>
              </a:rPr>
              <a:t>What we would do?</a:t>
            </a:r>
            <a:endParaRPr>
              <a:solidFill>
                <a:srgbClr val="BFE471"/>
              </a:solidFill>
            </a:endParaRPr>
          </a:p>
        </p:txBody>
      </p:sp>
      <p:sp>
        <p:nvSpPr>
          <p:cNvPr id="220" name="Google Shape;220;p35"/>
          <p:cNvSpPr txBox="1">
            <a:spLocks noGrp="1"/>
          </p:cNvSpPr>
          <p:nvPr>
            <p:ph type="body" idx="1"/>
          </p:nvPr>
        </p:nvSpPr>
        <p:spPr>
          <a:xfrm>
            <a:off x="216175" y="954350"/>
            <a:ext cx="8805000" cy="39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en" sz="1800">
                <a:solidFill>
                  <a:srgbClr val="EFEFEF"/>
                </a:solidFill>
              </a:rPr>
              <a:t>a) Design an initial algorithm which computes the number of all partitions and also non - repetitive partitions of a positive number N.</a:t>
            </a:r>
            <a:endParaRPr sz="1800">
              <a:solidFill>
                <a:srgbClr val="EFEFEF"/>
              </a:solidFill>
            </a:endParaRPr>
          </a:p>
          <a:p>
            <a:pPr marL="0" lvl="0" indent="0" algn="l" rtl="0">
              <a:spcBef>
                <a:spcPts val="1200"/>
              </a:spcBef>
              <a:spcAft>
                <a:spcPts val="0"/>
              </a:spcAft>
              <a:buSzPts val="1300"/>
              <a:buNone/>
            </a:pPr>
            <a:r>
              <a:rPr lang="en" sz="1800">
                <a:solidFill>
                  <a:srgbClr val="EFEFEF"/>
                </a:solidFill>
              </a:rPr>
              <a:t>b) Present the pseudo code of the initial algorithm. Prove its correctness. Analyze its time and space complexity. Work it out on an example. </a:t>
            </a:r>
            <a:endParaRPr sz="1800">
              <a:solidFill>
                <a:srgbClr val="EFEFEF"/>
              </a:solidFill>
            </a:endParaRPr>
          </a:p>
          <a:p>
            <a:pPr marL="0" lvl="0" indent="0" algn="l" rtl="0">
              <a:spcBef>
                <a:spcPts val="1200"/>
              </a:spcBef>
              <a:spcAft>
                <a:spcPts val="0"/>
              </a:spcAft>
              <a:buSzPts val="1300"/>
              <a:buNone/>
            </a:pPr>
            <a:r>
              <a:rPr lang="en" sz="1800">
                <a:solidFill>
                  <a:srgbClr val="EFEFEF"/>
                </a:solidFill>
              </a:rPr>
              <a:t>c) Implement the initial solution in C language and run it on a few test cases. </a:t>
            </a:r>
            <a:endParaRPr sz="1800">
              <a:solidFill>
                <a:srgbClr val="EFEFEF"/>
              </a:solidFill>
            </a:endParaRPr>
          </a:p>
          <a:p>
            <a:pPr marL="0" lvl="0" indent="0" algn="l" rtl="0">
              <a:spcBef>
                <a:spcPts val="1200"/>
              </a:spcBef>
              <a:spcAft>
                <a:spcPts val="0"/>
              </a:spcAft>
              <a:buSzPts val="1300"/>
              <a:buNone/>
            </a:pPr>
            <a:r>
              <a:rPr lang="en" sz="1800">
                <a:solidFill>
                  <a:srgbClr val="EFEFEF"/>
                </a:solidFill>
              </a:rPr>
              <a:t>d) Then we would refine our initial solution and make it efficient in terms of complexity.</a:t>
            </a:r>
            <a:endParaRPr sz="1800">
              <a:solidFill>
                <a:srgbClr val="EFEFEF"/>
              </a:solidFill>
            </a:endParaRPr>
          </a:p>
          <a:p>
            <a:pPr marL="0" lvl="0" indent="0" algn="l" rtl="0">
              <a:spcBef>
                <a:spcPts val="1200"/>
              </a:spcBef>
              <a:spcAft>
                <a:spcPts val="0"/>
              </a:spcAft>
              <a:buSzPts val="1300"/>
              <a:buNone/>
            </a:pPr>
            <a:r>
              <a:rPr lang="en" sz="1800">
                <a:solidFill>
                  <a:srgbClr val="EFEFEF"/>
                </a:solidFill>
              </a:rPr>
              <a:t>e) Analyze the complexity of the refined solution.</a:t>
            </a:r>
            <a:endParaRPr sz="1800">
              <a:solidFill>
                <a:srgbClr val="EFEFEF"/>
              </a:solidFill>
            </a:endParaRPr>
          </a:p>
          <a:p>
            <a:pPr marL="0" lvl="0" indent="0" algn="l" rtl="0">
              <a:spcBef>
                <a:spcPts val="1200"/>
              </a:spcBef>
              <a:spcAft>
                <a:spcPts val="0"/>
              </a:spcAft>
              <a:buSzPts val="1300"/>
              <a:buNone/>
            </a:pPr>
            <a:r>
              <a:rPr lang="en" sz="1800">
                <a:solidFill>
                  <a:srgbClr val="EFEFEF"/>
                </a:solidFill>
              </a:rPr>
              <a:t>f) Implement the refined solution in C language and run it on a few test cases.</a:t>
            </a:r>
            <a:endParaRPr sz="1800">
              <a:solidFill>
                <a:srgbClr val="EFEFEF"/>
              </a:solidFill>
            </a:endParaRPr>
          </a:p>
          <a:p>
            <a:pPr marL="0" lvl="0" indent="0" algn="l" rtl="0">
              <a:spcBef>
                <a:spcPts val="1200"/>
              </a:spcBef>
              <a:spcAft>
                <a:spcPts val="0"/>
              </a:spcAft>
              <a:buSzPts val="1300"/>
              <a:buNone/>
            </a:pPr>
            <a:endParaRPr sz="1800">
              <a:solidFill>
                <a:srgbClr val="E69138"/>
              </a:solidFill>
            </a:endParaRPr>
          </a:p>
          <a:p>
            <a:pPr marL="0" lvl="0" indent="0" algn="l" rtl="0">
              <a:spcBef>
                <a:spcPts val="1200"/>
              </a:spcBef>
              <a:spcAft>
                <a:spcPts val="1200"/>
              </a:spcAft>
              <a:buSzPts val="1300"/>
              <a:buNone/>
            </a:pPr>
            <a:endParaRPr sz="1800">
              <a:solidFill>
                <a:srgbClr val="E6913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95575" y="1457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Initial Solution</a:t>
            </a:r>
            <a:endParaRPr sz="5000"/>
          </a:p>
        </p:txBody>
      </p:sp>
      <p:pic>
        <p:nvPicPr>
          <p:cNvPr id="227" name="Google Shape;227;p36"/>
          <p:cNvPicPr preferRelativeResize="0"/>
          <p:nvPr/>
        </p:nvPicPr>
        <p:blipFill rotWithShape="1">
          <a:blip r:embed="rId3">
            <a:alphaModFix/>
          </a:blip>
          <a:srcRect t="21328" b="21322"/>
          <a:stretch/>
        </p:blipFill>
        <p:spPr>
          <a:xfrm>
            <a:off x="2531575" y="1215550"/>
            <a:ext cx="6347300" cy="3757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700116" y="38975"/>
            <a:ext cx="18474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BFE471"/>
              </a:buClr>
              <a:buSzPct val="100000"/>
              <a:buFont typeface="Trebuchet MS"/>
              <a:buNone/>
            </a:pPr>
            <a:r>
              <a:rPr lang="en">
                <a:solidFill>
                  <a:srgbClr val="BFE471"/>
                </a:solidFill>
              </a:rPr>
              <a:t>Tip</a:t>
            </a:r>
            <a:endParaRPr>
              <a:solidFill>
                <a:srgbClr val="BFE471"/>
              </a:solidFill>
            </a:endParaRPr>
          </a:p>
          <a:p>
            <a:pPr marL="0" lvl="0" indent="0" algn="l" rtl="0">
              <a:spcBef>
                <a:spcPts val="0"/>
              </a:spcBef>
              <a:spcAft>
                <a:spcPts val="0"/>
              </a:spcAft>
              <a:buClr>
                <a:schemeClr val="accent1"/>
              </a:buClr>
              <a:buSzPct val="100000"/>
              <a:buFont typeface="Trebuchet MS"/>
              <a:buNone/>
            </a:pPr>
            <a:endParaRPr/>
          </a:p>
        </p:txBody>
      </p:sp>
      <p:sp>
        <p:nvSpPr>
          <p:cNvPr id="233" name="Google Shape;233;p37"/>
          <p:cNvSpPr txBox="1">
            <a:spLocks noGrp="1"/>
          </p:cNvSpPr>
          <p:nvPr>
            <p:ph type="body" idx="1"/>
          </p:nvPr>
        </p:nvSpPr>
        <p:spPr>
          <a:xfrm>
            <a:off x="819150" y="713250"/>
            <a:ext cx="7715250" cy="40587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300"/>
              <a:buNone/>
            </a:pPr>
            <a:r>
              <a:rPr lang="en" sz="1600">
                <a:solidFill>
                  <a:schemeClr val="lt2"/>
                </a:solidFill>
              </a:rPr>
              <a:t>In the problem statement, we took an example of 5 and showed the count of all partitions and partitions without repetitions.</a:t>
            </a:r>
            <a:endParaRPr sz="1600">
              <a:solidFill>
                <a:schemeClr val="lt2"/>
              </a:solidFill>
            </a:endParaRPr>
          </a:p>
          <a:p>
            <a:pPr marL="0" lvl="0" indent="0" algn="l" rtl="0">
              <a:lnSpc>
                <a:spcPct val="105000"/>
              </a:lnSpc>
              <a:spcBef>
                <a:spcPts val="1200"/>
              </a:spcBef>
              <a:spcAft>
                <a:spcPts val="0"/>
              </a:spcAft>
              <a:buSzPts val="1300"/>
              <a:buNone/>
            </a:pPr>
            <a:r>
              <a:rPr lang="en" sz="1600" b="1">
                <a:solidFill>
                  <a:schemeClr val="accent3"/>
                </a:solidFill>
              </a:rPr>
              <a:t>IMPORTANT : (2+2+1) and (1+2+2) are considered to be the same partition.</a:t>
            </a:r>
            <a:endParaRPr sz="1600" b="1">
              <a:solidFill>
                <a:schemeClr val="accent3"/>
              </a:solidFill>
            </a:endParaRPr>
          </a:p>
          <a:p>
            <a:pPr marL="0" lvl="0" indent="0" algn="l" rtl="0">
              <a:lnSpc>
                <a:spcPct val="105000"/>
              </a:lnSpc>
              <a:spcBef>
                <a:spcPts val="1200"/>
              </a:spcBef>
              <a:spcAft>
                <a:spcPts val="0"/>
              </a:spcAft>
              <a:buSzPts val="1300"/>
              <a:buNone/>
            </a:pPr>
            <a:r>
              <a:rPr lang="en" sz="1600" b="1">
                <a:solidFill>
                  <a:srgbClr val="EB7564"/>
                </a:solidFill>
              </a:rPr>
              <a:t>Tip :</a:t>
            </a:r>
            <a:endParaRPr sz="1600" b="1">
              <a:solidFill>
                <a:srgbClr val="EB7564"/>
              </a:solidFill>
            </a:endParaRPr>
          </a:p>
          <a:p>
            <a:pPr marL="285750" lvl="0" indent="-285750" algn="l" rtl="0">
              <a:lnSpc>
                <a:spcPct val="105000"/>
              </a:lnSpc>
              <a:spcBef>
                <a:spcPts val="1200"/>
              </a:spcBef>
              <a:spcAft>
                <a:spcPts val="0"/>
              </a:spcAft>
              <a:buSzPts val="1300"/>
              <a:buFont typeface="Noto Sans Symbols"/>
              <a:buChar char="▪"/>
            </a:pPr>
            <a:r>
              <a:rPr lang="en" sz="1600">
                <a:solidFill>
                  <a:schemeClr val="lt2"/>
                </a:solidFill>
              </a:rPr>
              <a:t>In order to avoid such repetitions, we choose the summands in a non - decreasing order while countingi.e. if 1 and 2 are already chosen as the previous summands, the next summand cannot be less than 2.</a:t>
            </a:r>
            <a:endParaRPr/>
          </a:p>
          <a:p>
            <a:pPr marL="285750" lvl="0" indent="-285750" algn="l" rtl="0">
              <a:lnSpc>
                <a:spcPct val="105000"/>
              </a:lnSpc>
              <a:spcBef>
                <a:spcPts val="1200"/>
              </a:spcBef>
              <a:spcAft>
                <a:spcPts val="0"/>
              </a:spcAft>
              <a:buSzPts val="1300"/>
              <a:buFont typeface="Noto Sans Symbols"/>
              <a:buChar char="▪"/>
            </a:pPr>
            <a:r>
              <a:rPr lang="en" sz="1600">
                <a:solidFill>
                  <a:schemeClr val="lt2"/>
                </a:solidFill>
              </a:rPr>
              <a:t>In other words, we are fixing the permutation of a partition. This becomes clearer when we look at the pseudo code.</a:t>
            </a:r>
            <a:endParaRPr sz="1600">
              <a:solidFill>
                <a:schemeClr val="lt2"/>
              </a:solidFill>
            </a:endParaRPr>
          </a:p>
          <a:p>
            <a:pPr marL="0" lvl="0" indent="0" algn="l" rtl="0">
              <a:lnSpc>
                <a:spcPct val="105000"/>
              </a:lnSpc>
              <a:spcBef>
                <a:spcPts val="1200"/>
              </a:spcBef>
              <a:spcAft>
                <a:spcPts val="0"/>
              </a:spcAft>
              <a:buSzPts val="1300"/>
              <a:buNone/>
            </a:pPr>
            <a:r>
              <a:rPr lang="en" sz="1600" b="1">
                <a:solidFill>
                  <a:schemeClr val="accent3"/>
                </a:solidFill>
              </a:rPr>
              <a:t>CONFUSION : (2+2+1) is not a partition without repetition because 2 is repeated. If any of the summands  is repeated, then it is not considered as a partition without repetition. All the summands must be distinct in a partition without repetition</a:t>
            </a:r>
            <a:r>
              <a:rPr lang="en" sz="1600">
                <a:solidFill>
                  <a:schemeClr val="accent3"/>
                </a:solidFill>
              </a:rPr>
              <a:t>.</a:t>
            </a:r>
            <a:endParaRPr sz="1600">
              <a:solidFill>
                <a:schemeClr val="accent3"/>
              </a:solidFill>
            </a:endParaRPr>
          </a:p>
          <a:p>
            <a:pPr marL="0" lvl="0" indent="0" algn="l" rtl="0">
              <a:lnSpc>
                <a:spcPct val="105000"/>
              </a:lnSpc>
              <a:spcBef>
                <a:spcPts val="1200"/>
              </a:spcBef>
              <a:spcAft>
                <a:spcPts val="1200"/>
              </a:spcAft>
              <a:buSzPts val="1300"/>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493401" y="206275"/>
            <a:ext cx="7975200" cy="647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accent1"/>
              </a:buClr>
              <a:buSzPct val="100000"/>
              <a:buFont typeface="Trebuchet MS"/>
              <a:buNone/>
            </a:pPr>
            <a:r>
              <a:rPr lang="en"/>
              <a:t>      </a:t>
            </a:r>
            <a:r>
              <a:rPr lang="en">
                <a:solidFill>
                  <a:srgbClr val="BFE471"/>
                </a:solidFill>
              </a:rPr>
              <a:t>Idea of our initial algorithm - Initial Solution</a:t>
            </a:r>
            <a:endParaRPr>
              <a:solidFill>
                <a:srgbClr val="BFE471"/>
              </a:solidFill>
            </a:endParaRPr>
          </a:p>
        </p:txBody>
      </p:sp>
      <p:sp>
        <p:nvSpPr>
          <p:cNvPr id="239" name="Google Shape;239;p38"/>
          <p:cNvSpPr txBox="1">
            <a:spLocks noGrp="1"/>
          </p:cNvSpPr>
          <p:nvPr>
            <p:ph type="body" idx="1"/>
          </p:nvPr>
        </p:nvSpPr>
        <p:spPr>
          <a:xfrm>
            <a:off x="358539" y="936614"/>
            <a:ext cx="8599200" cy="4384133"/>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SzPts val="1300"/>
              <a:buFont typeface="Noto Sans Symbols"/>
              <a:buChar char="❑"/>
            </a:pPr>
            <a:r>
              <a:rPr lang="en" sz="1500">
                <a:solidFill>
                  <a:srgbClr val="F2A499"/>
                </a:solidFill>
              </a:rPr>
              <a:t>From this point, let’s say we have two problems : Part 1 and Part 2, Part 1 is to compute the total number of all partitions of a given positive number N whereas Part 2 is to compute the number of partitions without repetitions for the same.</a:t>
            </a:r>
            <a:endParaRPr/>
          </a:p>
          <a:p>
            <a:pPr marL="285750" lvl="0" indent="-285750" algn="l" rtl="0">
              <a:spcBef>
                <a:spcPts val="0"/>
              </a:spcBef>
              <a:spcAft>
                <a:spcPts val="0"/>
              </a:spcAft>
              <a:buSzPts val="1300"/>
              <a:buFont typeface="Noto Sans Symbols"/>
              <a:buChar char="❑"/>
            </a:pPr>
            <a:r>
              <a:rPr lang="en" sz="1500" b="1">
                <a:solidFill>
                  <a:schemeClr val="lt2"/>
                </a:solidFill>
              </a:rPr>
              <a:t>Part 1 : </a:t>
            </a:r>
            <a:r>
              <a:rPr lang="en" sz="1500">
                <a:solidFill>
                  <a:schemeClr val="lt2"/>
                </a:solidFill>
              </a:rPr>
              <a:t>For any number N, to compute the number of partitions, we add the number of partitions with starting summand as 1, 2, 3, ………., N. Computing the partitions with starting summand as i is nothing but computing the number of partitions with starting summand as i for a number N - i. After computing for each i, we add all of them from i = 1 to N to get the total number of all partitions.</a:t>
            </a:r>
            <a:r>
              <a:rPr lang="en" sz="1500">
                <a:solidFill>
                  <a:schemeClr val="accent3"/>
                </a:solidFill>
              </a:rPr>
              <a:t> (Here partitions refer to all partitions).</a:t>
            </a:r>
            <a:endParaRPr/>
          </a:p>
          <a:p>
            <a:pPr marL="285750" lvl="0" indent="-285750" algn="l" rtl="0">
              <a:spcBef>
                <a:spcPts val="0"/>
              </a:spcBef>
              <a:spcAft>
                <a:spcPts val="0"/>
              </a:spcAft>
              <a:buSzPts val="1300"/>
              <a:buFont typeface="Noto Sans Symbols"/>
              <a:buChar char="❑"/>
            </a:pPr>
            <a:r>
              <a:rPr lang="en" sz="1500" b="1">
                <a:solidFill>
                  <a:schemeClr val="lt2"/>
                </a:solidFill>
              </a:rPr>
              <a:t>Part 2 : </a:t>
            </a:r>
            <a:r>
              <a:rPr lang="en" sz="1500">
                <a:solidFill>
                  <a:schemeClr val="lt2"/>
                </a:solidFill>
              </a:rPr>
              <a:t>For any number N, to compute the number of partitions, we add the number of partitions with starting summand as 1, 2, 3, ………., N. Computing the partitions with starting summand as i is nothing but computing the number of partitions with starting summand as i+1 for a number N - i. After computing for each i, we add all of them from i = 1 to N to get the total number of all partitions. (Here partitions refer to partitions without repetitions).</a:t>
            </a:r>
            <a:endParaRPr/>
          </a:p>
          <a:p>
            <a:pPr marL="285750" lvl="0" indent="-285750" algn="l" rtl="0">
              <a:spcBef>
                <a:spcPts val="0"/>
              </a:spcBef>
              <a:spcAft>
                <a:spcPts val="0"/>
              </a:spcAft>
              <a:buSzPts val="1300"/>
              <a:buFont typeface="Noto Sans Symbols"/>
              <a:buChar char="❑"/>
            </a:pPr>
            <a:r>
              <a:rPr lang="en" sz="1500">
                <a:solidFill>
                  <a:schemeClr val="lt2"/>
                </a:solidFill>
              </a:rPr>
              <a:t>By looking at the above algorithm, we see that it can be</a:t>
            </a:r>
            <a:r>
              <a:rPr lang="en" sz="1500" b="1">
                <a:solidFill>
                  <a:schemeClr val="lt2"/>
                </a:solidFill>
              </a:rPr>
              <a:t> </a:t>
            </a:r>
            <a:r>
              <a:rPr lang="en" sz="1500" b="1">
                <a:solidFill>
                  <a:schemeClr val="accent3"/>
                </a:solidFill>
              </a:rPr>
              <a:t>implemented by recursion</a:t>
            </a:r>
            <a:r>
              <a:rPr lang="en" sz="1500">
                <a:solidFill>
                  <a:schemeClr val="accent3"/>
                </a:solidFill>
              </a:rPr>
              <a:t> </a:t>
            </a:r>
            <a:r>
              <a:rPr lang="en" sz="1500">
                <a:solidFill>
                  <a:schemeClr val="lt2"/>
                </a:solidFill>
              </a:rPr>
              <a:t>and the same is done in the following slides. </a:t>
            </a:r>
            <a:r>
              <a:rPr lang="en" sz="1500">
                <a:solidFill>
                  <a:schemeClr val="accent3"/>
                </a:solidFill>
              </a:rPr>
              <a:t>We can see that Part 1 and Part 2 are almost the same but are variants of each other. In Part 2, we just eliminate the repetitions.</a:t>
            </a:r>
            <a:endParaRPr sz="1500">
              <a:solidFill>
                <a:schemeClr val="accent3"/>
              </a:solidFill>
            </a:endParaRPr>
          </a:p>
          <a:p>
            <a:pPr marL="0" lvl="0" indent="0" algn="l" rtl="0">
              <a:spcBef>
                <a:spcPts val="1200"/>
              </a:spcBef>
              <a:spcAft>
                <a:spcPts val="0"/>
              </a:spcAft>
              <a:buSzPts val="1300"/>
              <a:buNone/>
            </a:pPr>
            <a:endParaRPr sz="1500"/>
          </a:p>
          <a:p>
            <a:pPr marL="0" lvl="0" indent="0" algn="l" rtl="0">
              <a:spcBef>
                <a:spcPts val="1200"/>
              </a:spcBef>
              <a:spcAft>
                <a:spcPts val="0"/>
              </a:spcAft>
              <a:buSzPts val="1300"/>
              <a:buNone/>
            </a:pPr>
            <a:endParaRPr sz="1400"/>
          </a:p>
          <a:p>
            <a:pPr marL="0" lvl="0" indent="0" algn="l" rtl="0">
              <a:spcBef>
                <a:spcPts val="1200"/>
              </a:spcBef>
              <a:spcAft>
                <a:spcPts val="1200"/>
              </a:spcAft>
              <a:buSzPts val="1300"/>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775075" y="117325"/>
            <a:ext cx="7505700" cy="750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3000"/>
              <a:buFont typeface="Trebuchet MS"/>
              <a:buNone/>
            </a:pPr>
            <a:r>
              <a:rPr lang="en"/>
              <a:t>                 </a:t>
            </a:r>
            <a:r>
              <a:rPr lang="en">
                <a:solidFill>
                  <a:srgbClr val="BFE471"/>
                </a:solidFill>
              </a:rPr>
              <a:t>  Pseudo Code </a:t>
            </a:r>
            <a:r>
              <a:rPr lang="en" sz="2000">
                <a:solidFill>
                  <a:srgbClr val="BFE471"/>
                </a:solidFill>
              </a:rPr>
              <a:t>(Part 1)</a:t>
            </a:r>
            <a:endParaRPr sz="2000">
              <a:solidFill>
                <a:srgbClr val="BFE471"/>
              </a:solidFill>
            </a:endParaRPr>
          </a:p>
        </p:txBody>
      </p:sp>
      <p:sp>
        <p:nvSpPr>
          <p:cNvPr id="245" name="Google Shape;245;p39"/>
          <p:cNvSpPr txBox="1">
            <a:spLocks noGrp="1"/>
          </p:cNvSpPr>
          <p:nvPr>
            <p:ph type="body" idx="1"/>
          </p:nvPr>
        </p:nvSpPr>
        <p:spPr>
          <a:xfrm>
            <a:off x="120525" y="730650"/>
            <a:ext cx="8699700" cy="4200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 sz="1400" b="1">
                <a:solidFill>
                  <a:schemeClr val="accent3"/>
                </a:solidFill>
              </a:rPr>
              <a:t>Part 1 :</a:t>
            </a:r>
            <a:endParaRPr sz="1400" b="1">
              <a:solidFill>
                <a:schemeClr val="accent3"/>
              </a:solidFill>
            </a:endParaRPr>
          </a:p>
          <a:p>
            <a:pPr marL="0" lvl="0" indent="0" algn="l" rtl="0">
              <a:lnSpc>
                <a:spcPct val="95000"/>
              </a:lnSpc>
              <a:spcBef>
                <a:spcPts val="1200"/>
              </a:spcBef>
              <a:spcAft>
                <a:spcPts val="0"/>
              </a:spcAft>
              <a:buSzPts val="440"/>
              <a:buNone/>
            </a:pPr>
            <a:r>
              <a:rPr lang="en" sz="1400" b="1">
                <a:solidFill>
                  <a:schemeClr val="accent4"/>
                </a:solidFill>
              </a:rPr>
              <a:t>partitions</a:t>
            </a:r>
            <a:r>
              <a:rPr lang="en" sz="1400" b="1">
                <a:solidFill>
                  <a:schemeClr val="lt2"/>
                </a:solidFill>
              </a:rPr>
              <a:t>(int* arr, int* counter, int N )</a:t>
            </a:r>
            <a:r>
              <a:rPr lang="en" sz="1400">
                <a:solidFill>
                  <a:schemeClr val="lt2"/>
                </a:solidFill>
              </a:rPr>
              <a:t>{</a:t>
            </a:r>
            <a:endParaRPr sz="1400">
              <a:solidFill>
                <a:schemeClr val="lt2"/>
              </a:solidFill>
            </a:endParaRPr>
          </a:p>
          <a:p>
            <a:pPr marL="0" lvl="0" indent="0" algn="l" rtl="0">
              <a:lnSpc>
                <a:spcPct val="95000"/>
              </a:lnSpc>
              <a:spcBef>
                <a:spcPts val="1200"/>
              </a:spcBef>
              <a:spcAft>
                <a:spcPts val="0"/>
              </a:spcAft>
              <a:buSzPts val="440"/>
              <a:buNone/>
            </a:pPr>
            <a:r>
              <a:rPr lang="en" sz="1400" b="1">
                <a:solidFill>
                  <a:srgbClr val="00B0F0"/>
                </a:solidFill>
              </a:rPr>
              <a:t>for</a:t>
            </a:r>
            <a:r>
              <a:rPr lang="en" sz="1400">
                <a:solidFill>
                  <a:schemeClr val="lt2"/>
                </a:solidFill>
              </a:rPr>
              <a:t> i = 1 to N   </a:t>
            </a:r>
            <a:endParaRPr sz="1400">
              <a:solidFill>
                <a:schemeClr val="lt2"/>
              </a:solidFill>
            </a:endParaRPr>
          </a:p>
          <a:p>
            <a:pPr marL="0" lvl="0" indent="0" algn="l" rtl="0">
              <a:lnSpc>
                <a:spcPct val="95000"/>
              </a:lnSpc>
              <a:spcBef>
                <a:spcPts val="1200"/>
              </a:spcBef>
              <a:spcAft>
                <a:spcPts val="0"/>
              </a:spcAft>
              <a:buSzPts val="440"/>
              <a:buNone/>
            </a:pPr>
            <a:r>
              <a:rPr lang="en" sz="1400">
                <a:solidFill>
                  <a:schemeClr val="lt2"/>
                </a:solidFill>
              </a:rPr>
              <a:t>      </a:t>
            </a:r>
            <a:r>
              <a:rPr lang="en" sz="1400" b="1">
                <a:solidFill>
                  <a:schemeClr val="accent4"/>
                </a:solidFill>
              </a:rPr>
              <a:t>count_allp</a:t>
            </a:r>
            <a:r>
              <a:rPr lang="en" sz="1400">
                <a:solidFill>
                  <a:schemeClr val="lt2"/>
                </a:solidFill>
              </a:rPr>
              <a:t>(i, arr, counter, 0, N) </a:t>
            </a:r>
            <a:endParaRPr sz="1400">
              <a:solidFill>
                <a:schemeClr val="lt2"/>
              </a:solidFill>
            </a:endParaRPr>
          </a:p>
          <a:p>
            <a:pPr marL="0" lvl="0" indent="0" algn="l" rtl="0">
              <a:lnSpc>
                <a:spcPct val="95000"/>
              </a:lnSpc>
              <a:spcBef>
                <a:spcPts val="1200"/>
              </a:spcBef>
              <a:spcAft>
                <a:spcPts val="0"/>
              </a:spcAft>
              <a:buSzPts val="440"/>
              <a:buNone/>
            </a:pPr>
            <a:r>
              <a:rPr lang="en" sz="1400">
                <a:solidFill>
                  <a:schemeClr val="lt2"/>
                </a:solidFill>
              </a:rPr>
              <a:t> </a:t>
            </a:r>
            <a:r>
              <a:rPr lang="en" sz="1400">
                <a:solidFill>
                  <a:srgbClr val="F1A298"/>
                </a:solidFill>
              </a:rPr>
              <a:t>//summing all computations from 1 to N</a:t>
            </a:r>
            <a:r>
              <a:rPr lang="en" sz="1400">
                <a:solidFill>
                  <a:srgbClr val="6D91A0"/>
                </a:solidFill>
              </a:rPr>
              <a:t> </a:t>
            </a:r>
            <a:r>
              <a:rPr lang="en" sz="1400">
                <a:solidFill>
                  <a:schemeClr val="lt2"/>
                </a:solidFill>
              </a:rPr>
              <a:t>}</a:t>
            </a:r>
            <a:endParaRPr sz="1400">
              <a:solidFill>
                <a:schemeClr val="lt2"/>
              </a:solidFill>
            </a:endParaRPr>
          </a:p>
          <a:p>
            <a:pPr marL="0" lvl="0" indent="0" algn="l" rtl="0">
              <a:lnSpc>
                <a:spcPct val="95000"/>
              </a:lnSpc>
              <a:spcBef>
                <a:spcPts val="1200"/>
              </a:spcBef>
              <a:spcAft>
                <a:spcPts val="0"/>
              </a:spcAft>
              <a:buSzPts val="440"/>
              <a:buNone/>
            </a:pPr>
            <a:br>
              <a:rPr lang="en" sz="1400">
                <a:solidFill>
                  <a:schemeClr val="lt2"/>
                </a:solidFill>
              </a:rPr>
            </a:br>
            <a:r>
              <a:rPr lang="en" sz="1400" b="1">
                <a:solidFill>
                  <a:schemeClr val="accent4"/>
                </a:solidFill>
              </a:rPr>
              <a:t>count_allp</a:t>
            </a:r>
            <a:r>
              <a:rPr lang="en" sz="1400" b="1">
                <a:solidFill>
                  <a:schemeClr val="lt2"/>
                </a:solidFill>
              </a:rPr>
              <a:t>(int summand, int* arr, int* counter, int index, int N)</a:t>
            </a:r>
            <a:r>
              <a:rPr lang="en" sz="1400">
                <a:solidFill>
                  <a:schemeClr val="lt2"/>
                </a:solidFill>
              </a:rPr>
              <a:t>; </a:t>
            </a:r>
            <a:r>
              <a:rPr lang="en" sz="1400">
                <a:solidFill>
                  <a:srgbClr val="6D91A0"/>
                </a:solidFill>
              </a:rPr>
              <a:t> </a:t>
            </a:r>
            <a:r>
              <a:rPr lang="en" sz="1400">
                <a:solidFill>
                  <a:srgbClr val="F1A298"/>
                </a:solidFill>
              </a:rPr>
              <a:t>//counts the number of all partitions (allp)</a:t>
            </a:r>
            <a:endParaRPr sz="1400">
              <a:solidFill>
                <a:srgbClr val="F1A298"/>
              </a:solidFill>
            </a:endParaRPr>
          </a:p>
          <a:p>
            <a:pPr marL="0" lvl="0" indent="0" algn="l" rtl="0">
              <a:lnSpc>
                <a:spcPct val="95000"/>
              </a:lnSpc>
              <a:spcBef>
                <a:spcPts val="1200"/>
              </a:spcBef>
              <a:spcAft>
                <a:spcPts val="0"/>
              </a:spcAft>
              <a:buSzPts val="440"/>
              <a:buNone/>
            </a:pPr>
            <a:r>
              <a:rPr lang="en" sz="1400">
                <a:solidFill>
                  <a:srgbClr val="F1A298"/>
                </a:solidFill>
              </a:rPr>
              <a:t>/*summand = starting summand, </a:t>
            </a:r>
            <a:endParaRPr sz="1400">
              <a:solidFill>
                <a:srgbClr val="F1A298"/>
              </a:solidFill>
            </a:endParaRPr>
          </a:p>
          <a:p>
            <a:pPr marL="0" lvl="0" indent="0" algn="l" rtl="0">
              <a:lnSpc>
                <a:spcPct val="95000"/>
              </a:lnSpc>
              <a:spcBef>
                <a:spcPts val="1200"/>
              </a:spcBef>
              <a:spcAft>
                <a:spcPts val="0"/>
              </a:spcAft>
              <a:buSzPts val="440"/>
              <a:buNone/>
            </a:pPr>
            <a:r>
              <a:rPr lang="en" sz="1400">
                <a:solidFill>
                  <a:srgbClr val="F1A298"/>
                </a:solidFill>
              </a:rPr>
              <a:t>arr = the values upto now in a partial particular partition,</a:t>
            </a:r>
            <a:endParaRPr sz="1400">
              <a:solidFill>
                <a:srgbClr val="F1A298"/>
              </a:solidFill>
            </a:endParaRPr>
          </a:p>
          <a:p>
            <a:pPr marL="0" lvl="0" indent="0" algn="l" rtl="0">
              <a:lnSpc>
                <a:spcPct val="95000"/>
              </a:lnSpc>
              <a:spcBef>
                <a:spcPts val="1200"/>
              </a:spcBef>
              <a:spcAft>
                <a:spcPts val="0"/>
              </a:spcAft>
              <a:buSzPts val="440"/>
              <a:buNone/>
            </a:pPr>
            <a:r>
              <a:rPr lang="en" sz="1400">
                <a:solidFill>
                  <a:srgbClr val="F1A298"/>
                </a:solidFill>
              </a:rPr>
              <a:t>counter = an array to store the count of partitions, </a:t>
            </a:r>
            <a:endParaRPr sz="1400">
              <a:solidFill>
                <a:srgbClr val="F1A298"/>
              </a:solidFill>
            </a:endParaRPr>
          </a:p>
          <a:p>
            <a:pPr marL="0" lvl="0" indent="0" algn="l" rtl="0">
              <a:lnSpc>
                <a:spcPct val="95000"/>
              </a:lnSpc>
              <a:spcBef>
                <a:spcPts val="1200"/>
              </a:spcBef>
              <a:spcAft>
                <a:spcPts val="0"/>
              </a:spcAft>
              <a:buSzPts val="440"/>
              <a:buNone/>
            </a:pPr>
            <a:r>
              <a:rPr lang="en" sz="1400">
                <a:solidFill>
                  <a:srgbClr val="F1A298"/>
                </a:solidFill>
              </a:rPr>
              <a:t>index = denotes the index in an array, </a:t>
            </a:r>
            <a:endParaRPr sz="1400">
              <a:solidFill>
                <a:srgbClr val="F1A298"/>
              </a:solidFill>
            </a:endParaRPr>
          </a:p>
          <a:p>
            <a:pPr marL="0" lvl="0" indent="0" algn="l" rtl="0">
              <a:lnSpc>
                <a:spcPct val="95000"/>
              </a:lnSpc>
              <a:spcBef>
                <a:spcPts val="1200"/>
              </a:spcBef>
              <a:spcAft>
                <a:spcPts val="0"/>
              </a:spcAft>
              <a:buSzPts val="440"/>
              <a:buNone/>
            </a:pPr>
            <a:r>
              <a:rPr lang="en" sz="1400">
                <a:solidFill>
                  <a:srgbClr val="F1A298"/>
                </a:solidFill>
              </a:rPr>
              <a:t>N = our number of interest i.e. user inputted number*/</a:t>
            </a:r>
            <a:r>
              <a:rPr lang="en" sz="1400">
                <a:solidFill>
                  <a:srgbClr val="6D91A0"/>
                </a:solidFill>
              </a:rPr>
              <a:t> </a:t>
            </a:r>
            <a:r>
              <a:rPr lang="en" sz="1400">
                <a:solidFill>
                  <a:schemeClr val="lt2"/>
                </a:solidFill>
              </a:rPr>
              <a:t> </a:t>
            </a:r>
            <a:r>
              <a:rPr lang="en" sz="1400">
                <a:solidFill>
                  <a:srgbClr val="F3F3F3"/>
                </a:solidFill>
              </a:rPr>
              <a:t>   </a:t>
            </a:r>
            <a:endParaRPr sz="1400">
              <a:solidFill>
                <a:srgbClr val="F3F3F3"/>
              </a:solidFill>
            </a:endParaRPr>
          </a:p>
          <a:p>
            <a:pPr marL="0" lvl="0" indent="0" algn="l" rtl="0">
              <a:lnSpc>
                <a:spcPct val="95000"/>
              </a:lnSpc>
              <a:spcBef>
                <a:spcPts val="1200"/>
              </a:spcBef>
              <a:spcAft>
                <a:spcPts val="1200"/>
              </a:spcAft>
              <a:buSzPts val="440"/>
              <a:buNone/>
            </a:pP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6164</Words>
  <Application>Microsoft Office PowerPoint</Application>
  <PresentationFormat>On-screen Show (16:9)</PresentationFormat>
  <Paragraphs>807</Paragraphs>
  <Slides>39</Slides>
  <Notes>39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Arial</vt:lpstr>
      <vt:lpstr>Calibri</vt:lpstr>
      <vt:lpstr>Cambria Math</vt:lpstr>
      <vt:lpstr>Noto Sans Symbols</vt:lpstr>
      <vt:lpstr>Trebuchet MS</vt:lpstr>
      <vt:lpstr>Simple Light</vt:lpstr>
      <vt:lpstr>Facet</vt:lpstr>
      <vt:lpstr>Students Presentation </vt:lpstr>
      <vt:lpstr>Formal Problem Statement </vt:lpstr>
      <vt:lpstr>Input and Output Specification</vt:lpstr>
      <vt:lpstr>Motivation : Why this problem?</vt:lpstr>
      <vt:lpstr>What we would do?</vt:lpstr>
      <vt:lpstr>Initial Solution</vt:lpstr>
      <vt:lpstr>Tip </vt:lpstr>
      <vt:lpstr>      Idea of our initial algorithm - Initial Solution</vt:lpstr>
      <vt:lpstr>                   Pseudo Code (Part 1)</vt:lpstr>
      <vt:lpstr>Pseudo Code contd.</vt:lpstr>
      <vt:lpstr>Pseudo Code (Part 2)</vt:lpstr>
      <vt:lpstr>Pseudo Code contd.</vt:lpstr>
      <vt:lpstr>Proof of Correctness</vt:lpstr>
      <vt:lpstr>Proof of Correctness </vt:lpstr>
      <vt:lpstr>Complexity Analysis - Initial Solution  </vt:lpstr>
      <vt:lpstr>Working on an example : Part 1</vt:lpstr>
      <vt:lpstr>Easy understanding of the above</vt:lpstr>
      <vt:lpstr>Working on an example : Part 2 </vt:lpstr>
      <vt:lpstr>Easy understanding of the above </vt:lpstr>
      <vt:lpstr>Implementation of Initial Solution - in C language</vt:lpstr>
      <vt:lpstr>Implementation(cont.)</vt:lpstr>
      <vt:lpstr>Implementation(cont.) </vt:lpstr>
      <vt:lpstr>Implementation(cont.) </vt:lpstr>
      <vt:lpstr>Implementation(cont.) </vt:lpstr>
      <vt:lpstr>Implementation(cont.) </vt:lpstr>
      <vt:lpstr>Implementation(cont.) </vt:lpstr>
      <vt:lpstr>Output of C program </vt:lpstr>
      <vt:lpstr>Refined Solution</vt:lpstr>
      <vt:lpstr>Algorithmic Methodology and Data Structures</vt:lpstr>
      <vt:lpstr>Pseudo Code (Part 1)</vt:lpstr>
      <vt:lpstr>Pseudo Code (Part 2) </vt:lpstr>
      <vt:lpstr>Complexity Analysis - Refined Solution </vt:lpstr>
      <vt:lpstr>Implementation of Refined Solution - in C language </vt:lpstr>
      <vt:lpstr>Implementation(cont.) </vt:lpstr>
      <vt:lpstr>PowerPoint Presentation</vt:lpstr>
      <vt:lpstr>Implementation(cont.) </vt:lpstr>
      <vt:lpstr>Implementation(cont.) </vt:lpstr>
      <vt:lpstr>Output of C program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Presentation </dc:title>
  <cp:lastModifiedBy>Surya Sai Ram Cheruvu</cp:lastModifiedBy>
  <cp:revision>18</cp:revision>
  <dcterms:modified xsi:type="dcterms:W3CDTF">2021-03-29T22:11:45Z</dcterms:modified>
</cp:coreProperties>
</file>