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9" r:id="rId4"/>
    <p:sldId id="256" r:id="rId5"/>
    <p:sldId id="262" r:id="rId6"/>
    <p:sldId id="257" r:id="rId7"/>
    <p:sldId id="261"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9445-F61F-8D76-30EB-89EE59A54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6ECEA7-5E34-7FC1-806E-6D4D325E9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634737-3FC4-2884-C828-01F9744E4BCD}"/>
              </a:ext>
            </a:extLst>
          </p:cNvPr>
          <p:cNvSpPr>
            <a:spLocks noGrp="1"/>
          </p:cNvSpPr>
          <p:nvPr>
            <p:ph type="dt" sz="half" idx="10"/>
          </p:nvPr>
        </p:nvSpPr>
        <p:spPr/>
        <p:txBody>
          <a:bodyPr/>
          <a:lstStyle/>
          <a:p>
            <a:fld id="{70428615-9D98-4022-B49F-68A35645EBD7}" type="datetimeFigureOut">
              <a:rPr lang="en-IN" smtClean="0"/>
              <a:t>19-10-2022</a:t>
            </a:fld>
            <a:endParaRPr lang="en-IN"/>
          </a:p>
        </p:txBody>
      </p:sp>
      <p:sp>
        <p:nvSpPr>
          <p:cNvPr id="5" name="Footer Placeholder 4">
            <a:extLst>
              <a:ext uri="{FF2B5EF4-FFF2-40B4-BE49-F238E27FC236}">
                <a16:creationId xmlns:a16="http://schemas.microsoft.com/office/drawing/2014/main" id="{1A73ABFE-D81F-60CE-0306-140BF4E9F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09781-D2BE-3EB3-5337-DDA8C6ECDF1C}"/>
              </a:ext>
            </a:extLst>
          </p:cNvPr>
          <p:cNvSpPr>
            <a:spLocks noGrp="1"/>
          </p:cNvSpPr>
          <p:nvPr>
            <p:ph type="sldNum" sz="quarter" idx="12"/>
          </p:nvPr>
        </p:nvSpPr>
        <p:spPr/>
        <p:txBody>
          <a:bodyPr/>
          <a:lstStyle/>
          <a:p>
            <a:fld id="{3ED262DA-E965-4D54-BBEB-DC14634D0FB4}" type="slidenum">
              <a:rPr lang="en-IN" smtClean="0"/>
              <a:t>‹#›</a:t>
            </a:fld>
            <a:endParaRPr lang="en-IN"/>
          </a:p>
        </p:txBody>
      </p:sp>
    </p:spTree>
    <p:extLst>
      <p:ext uri="{BB962C8B-B14F-4D97-AF65-F5344CB8AC3E}">
        <p14:creationId xmlns:p14="http://schemas.microsoft.com/office/powerpoint/2010/main" val="65377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3664-2621-8746-3DF6-75FC6B522D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F2C6E0-E2CF-8AD6-36B3-2DDAB2C827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B98AC-FFDA-59D4-6FC2-48A209B4911F}"/>
              </a:ext>
            </a:extLst>
          </p:cNvPr>
          <p:cNvSpPr>
            <a:spLocks noGrp="1"/>
          </p:cNvSpPr>
          <p:nvPr>
            <p:ph type="dt" sz="half" idx="10"/>
          </p:nvPr>
        </p:nvSpPr>
        <p:spPr/>
        <p:txBody>
          <a:bodyPr/>
          <a:lstStyle/>
          <a:p>
            <a:fld id="{70428615-9D98-4022-B49F-68A35645EBD7}" type="datetimeFigureOut">
              <a:rPr lang="en-IN" smtClean="0"/>
              <a:t>19-10-2022</a:t>
            </a:fld>
            <a:endParaRPr lang="en-IN"/>
          </a:p>
        </p:txBody>
      </p:sp>
      <p:sp>
        <p:nvSpPr>
          <p:cNvPr id="5" name="Footer Placeholder 4">
            <a:extLst>
              <a:ext uri="{FF2B5EF4-FFF2-40B4-BE49-F238E27FC236}">
                <a16:creationId xmlns:a16="http://schemas.microsoft.com/office/drawing/2014/main" id="{335AA0FA-8ADF-0BD7-91D6-D741E692A0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A878C4-0061-91F0-77F3-147D9E727079}"/>
              </a:ext>
            </a:extLst>
          </p:cNvPr>
          <p:cNvSpPr>
            <a:spLocks noGrp="1"/>
          </p:cNvSpPr>
          <p:nvPr>
            <p:ph type="sldNum" sz="quarter" idx="12"/>
          </p:nvPr>
        </p:nvSpPr>
        <p:spPr/>
        <p:txBody>
          <a:bodyPr/>
          <a:lstStyle/>
          <a:p>
            <a:fld id="{3ED262DA-E965-4D54-BBEB-DC14634D0FB4}" type="slidenum">
              <a:rPr lang="en-IN" smtClean="0"/>
              <a:t>‹#›</a:t>
            </a:fld>
            <a:endParaRPr lang="en-IN"/>
          </a:p>
        </p:txBody>
      </p:sp>
    </p:spTree>
    <p:extLst>
      <p:ext uri="{BB962C8B-B14F-4D97-AF65-F5344CB8AC3E}">
        <p14:creationId xmlns:p14="http://schemas.microsoft.com/office/powerpoint/2010/main" val="270824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D7012-B985-05ED-0080-E029F1A877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046DAF-C9B1-2E43-4FB1-3AC0DF8DF9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DC7C00-D3BE-0446-F557-C47EA7296C2C}"/>
              </a:ext>
            </a:extLst>
          </p:cNvPr>
          <p:cNvSpPr>
            <a:spLocks noGrp="1"/>
          </p:cNvSpPr>
          <p:nvPr>
            <p:ph type="dt" sz="half" idx="10"/>
          </p:nvPr>
        </p:nvSpPr>
        <p:spPr/>
        <p:txBody>
          <a:bodyPr/>
          <a:lstStyle/>
          <a:p>
            <a:fld id="{70428615-9D98-4022-B49F-68A35645EBD7}" type="datetimeFigureOut">
              <a:rPr lang="en-IN" smtClean="0"/>
              <a:t>19-10-2022</a:t>
            </a:fld>
            <a:endParaRPr lang="en-IN"/>
          </a:p>
        </p:txBody>
      </p:sp>
      <p:sp>
        <p:nvSpPr>
          <p:cNvPr id="5" name="Footer Placeholder 4">
            <a:extLst>
              <a:ext uri="{FF2B5EF4-FFF2-40B4-BE49-F238E27FC236}">
                <a16:creationId xmlns:a16="http://schemas.microsoft.com/office/drawing/2014/main" id="{67394148-6039-FEBA-F840-1F8EBA7E70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238AB-5354-862F-9E26-1B3F753EF5A8}"/>
              </a:ext>
            </a:extLst>
          </p:cNvPr>
          <p:cNvSpPr>
            <a:spLocks noGrp="1"/>
          </p:cNvSpPr>
          <p:nvPr>
            <p:ph type="sldNum" sz="quarter" idx="12"/>
          </p:nvPr>
        </p:nvSpPr>
        <p:spPr/>
        <p:txBody>
          <a:bodyPr/>
          <a:lstStyle/>
          <a:p>
            <a:fld id="{3ED262DA-E965-4D54-BBEB-DC14634D0FB4}" type="slidenum">
              <a:rPr lang="en-IN" smtClean="0"/>
              <a:t>‹#›</a:t>
            </a:fld>
            <a:endParaRPr lang="en-IN"/>
          </a:p>
        </p:txBody>
      </p:sp>
    </p:spTree>
    <p:extLst>
      <p:ext uri="{BB962C8B-B14F-4D97-AF65-F5344CB8AC3E}">
        <p14:creationId xmlns:p14="http://schemas.microsoft.com/office/powerpoint/2010/main" val="228163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F829-A372-FB4A-B62B-AE7FCA80F0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61E8A-5557-63E3-7759-C454AEBF69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62CDE-46E3-CB72-30FD-86FC0B0A9158}"/>
              </a:ext>
            </a:extLst>
          </p:cNvPr>
          <p:cNvSpPr>
            <a:spLocks noGrp="1"/>
          </p:cNvSpPr>
          <p:nvPr>
            <p:ph type="dt" sz="half" idx="10"/>
          </p:nvPr>
        </p:nvSpPr>
        <p:spPr/>
        <p:txBody>
          <a:bodyPr/>
          <a:lstStyle/>
          <a:p>
            <a:fld id="{70428615-9D98-4022-B49F-68A35645EBD7}" type="datetimeFigureOut">
              <a:rPr lang="en-IN" smtClean="0"/>
              <a:t>19-10-2022</a:t>
            </a:fld>
            <a:endParaRPr lang="en-IN"/>
          </a:p>
        </p:txBody>
      </p:sp>
      <p:sp>
        <p:nvSpPr>
          <p:cNvPr id="5" name="Footer Placeholder 4">
            <a:extLst>
              <a:ext uri="{FF2B5EF4-FFF2-40B4-BE49-F238E27FC236}">
                <a16:creationId xmlns:a16="http://schemas.microsoft.com/office/drawing/2014/main" id="{2C77E8B2-E907-3091-9F10-2494758D92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9102E3-84C0-9B77-DB35-0B5C42D93387}"/>
              </a:ext>
            </a:extLst>
          </p:cNvPr>
          <p:cNvSpPr>
            <a:spLocks noGrp="1"/>
          </p:cNvSpPr>
          <p:nvPr>
            <p:ph type="sldNum" sz="quarter" idx="12"/>
          </p:nvPr>
        </p:nvSpPr>
        <p:spPr/>
        <p:txBody>
          <a:bodyPr/>
          <a:lstStyle/>
          <a:p>
            <a:fld id="{3ED262DA-E965-4D54-BBEB-DC14634D0FB4}" type="slidenum">
              <a:rPr lang="en-IN" smtClean="0"/>
              <a:t>‹#›</a:t>
            </a:fld>
            <a:endParaRPr lang="en-IN"/>
          </a:p>
        </p:txBody>
      </p:sp>
    </p:spTree>
    <p:extLst>
      <p:ext uri="{BB962C8B-B14F-4D97-AF65-F5344CB8AC3E}">
        <p14:creationId xmlns:p14="http://schemas.microsoft.com/office/powerpoint/2010/main" val="164374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C813-03BE-62A5-05BB-2EE9F6238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916F7B-73EA-BD76-8EC7-1F80D7CD4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B54B5C-3ACC-1DF5-6B75-72F5DAD5086C}"/>
              </a:ext>
            </a:extLst>
          </p:cNvPr>
          <p:cNvSpPr>
            <a:spLocks noGrp="1"/>
          </p:cNvSpPr>
          <p:nvPr>
            <p:ph type="dt" sz="half" idx="10"/>
          </p:nvPr>
        </p:nvSpPr>
        <p:spPr/>
        <p:txBody>
          <a:bodyPr/>
          <a:lstStyle/>
          <a:p>
            <a:fld id="{70428615-9D98-4022-B49F-68A35645EBD7}" type="datetimeFigureOut">
              <a:rPr lang="en-IN" smtClean="0"/>
              <a:t>19-10-2022</a:t>
            </a:fld>
            <a:endParaRPr lang="en-IN"/>
          </a:p>
        </p:txBody>
      </p:sp>
      <p:sp>
        <p:nvSpPr>
          <p:cNvPr id="5" name="Footer Placeholder 4">
            <a:extLst>
              <a:ext uri="{FF2B5EF4-FFF2-40B4-BE49-F238E27FC236}">
                <a16:creationId xmlns:a16="http://schemas.microsoft.com/office/drawing/2014/main" id="{6FCAD4FD-3D1D-2A60-82FD-E5D4467D47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18133-CAAA-A295-0C4D-87D0C2FBE408}"/>
              </a:ext>
            </a:extLst>
          </p:cNvPr>
          <p:cNvSpPr>
            <a:spLocks noGrp="1"/>
          </p:cNvSpPr>
          <p:nvPr>
            <p:ph type="sldNum" sz="quarter" idx="12"/>
          </p:nvPr>
        </p:nvSpPr>
        <p:spPr/>
        <p:txBody>
          <a:bodyPr/>
          <a:lstStyle/>
          <a:p>
            <a:fld id="{3ED262DA-E965-4D54-BBEB-DC14634D0FB4}" type="slidenum">
              <a:rPr lang="en-IN" smtClean="0"/>
              <a:t>‹#›</a:t>
            </a:fld>
            <a:endParaRPr lang="en-IN"/>
          </a:p>
        </p:txBody>
      </p:sp>
    </p:spTree>
    <p:extLst>
      <p:ext uri="{BB962C8B-B14F-4D97-AF65-F5344CB8AC3E}">
        <p14:creationId xmlns:p14="http://schemas.microsoft.com/office/powerpoint/2010/main" val="251936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F951-E6ED-5679-0119-984A23E1FF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E4021-E971-815A-1457-4EE9A154FC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49A22D-730D-49DE-B328-A1E27E38E1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D20C65-62C3-9EE8-511E-B1FA8C7EB22E}"/>
              </a:ext>
            </a:extLst>
          </p:cNvPr>
          <p:cNvSpPr>
            <a:spLocks noGrp="1"/>
          </p:cNvSpPr>
          <p:nvPr>
            <p:ph type="dt" sz="half" idx="10"/>
          </p:nvPr>
        </p:nvSpPr>
        <p:spPr/>
        <p:txBody>
          <a:bodyPr/>
          <a:lstStyle/>
          <a:p>
            <a:fld id="{70428615-9D98-4022-B49F-68A35645EBD7}" type="datetimeFigureOut">
              <a:rPr lang="en-IN" smtClean="0"/>
              <a:t>19-10-2022</a:t>
            </a:fld>
            <a:endParaRPr lang="en-IN"/>
          </a:p>
        </p:txBody>
      </p:sp>
      <p:sp>
        <p:nvSpPr>
          <p:cNvPr id="6" name="Footer Placeholder 5">
            <a:extLst>
              <a:ext uri="{FF2B5EF4-FFF2-40B4-BE49-F238E27FC236}">
                <a16:creationId xmlns:a16="http://schemas.microsoft.com/office/drawing/2014/main" id="{268F5E06-F7EA-FA10-DE2F-86AE7FC52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FACBF-006C-568E-E429-3634B570AA62}"/>
              </a:ext>
            </a:extLst>
          </p:cNvPr>
          <p:cNvSpPr>
            <a:spLocks noGrp="1"/>
          </p:cNvSpPr>
          <p:nvPr>
            <p:ph type="sldNum" sz="quarter" idx="12"/>
          </p:nvPr>
        </p:nvSpPr>
        <p:spPr/>
        <p:txBody>
          <a:bodyPr/>
          <a:lstStyle/>
          <a:p>
            <a:fld id="{3ED262DA-E965-4D54-BBEB-DC14634D0FB4}" type="slidenum">
              <a:rPr lang="en-IN" smtClean="0"/>
              <a:t>‹#›</a:t>
            </a:fld>
            <a:endParaRPr lang="en-IN"/>
          </a:p>
        </p:txBody>
      </p:sp>
    </p:spTree>
    <p:extLst>
      <p:ext uri="{BB962C8B-B14F-4D97-AF65-F5344CB8AC3E}">
        <p14:creationId xmlns:p14="http://schemas.microsoft.com/office/powerpoint/2010/main" val="307270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385E-C69F-13C5-DF0F-68EFE5782C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1F8AF8-4CB8-332A-5E95-0E0AEB21F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CAAE8-B5F4-6353-10E6-6B3293D3B4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3C8E62-1E84-9255-09A2-CF976C658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EDAFCD-6004-94CD-21E4-74D327567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FB0554-F809-CB9B-A7A5-F30C339C7EF8}"/>
              </a:ext>
            </a:extLst>
          </p:cNvPr>
          <p:cNvSpPr>
            <a:spLocks noGrp="1"/>
          </p:cNvSpPr>
          <p:nvPr>
            <p:ph type="dt" sz="half" idx="10"/>
          </p:nvPr>
        </p:nvSpPr>
        <p:spPr/>
        <p:txBody>
          <a:bodyPr/>
          <a:lstStyle/>
          <a:p>
            <a:fld id="{70428615-9D98-4022-B49F-68A35645EBD7}" type="datetimeFigureOut">
              <a:rPr lang="en-IN" smtClean="0"/>
              <a:t>19-10-2022</a:t>
            </a:fld>
            <a:endParaRPr lang="en-IN"/>
          </a:p>
        </p:txBody>
      </p:sp>
      <p:sp>
        <p:nvSpPr>
          <p:cNvPr id="8" name="Footer Placeholder 7">
            <a:extLst>
              <a:ext uri="{FF2B5EF4-FFF2-40B4-BE49-F238E27FC236}">
                <a16:creationId xmlns:a16="http://schemas.microsoft.com/office/drawing/2014/main" id="{636D5D56-F2A6-1CA8-9461-A71CEAF0D0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DA3616-705A-AFF9-2642-A903791DCEE7}"/>
              </a:ext>
            </a:extLst>
          </p:cNvPr>
          <p:cNvSpPr>
            <a:spLocks noGrp="1"/>
          </p:cNvSpPr>
          <p:nvPr>
            <p:ph type="sldNum" sz="quarter" idx="12"/>
          </p:nvPr>
        </p:nvSpPr>
        <p:spPr/>
        <p:txBody>
          <a:bodyPr/>
          <a:lstStyle/>
          <a:p>
            <a:fld id="{3ED262DA-E965-4D54-BBEB-DC14634D0FB4}" type="slidenum">
              <a:rPr lang="en-IN" smtClean="0"/>
              <a:t>‹#›</a:t>
            </a:fld>
            <a:endParaRPr lang="en-IN"/>
          </a:p>
        </p:txBody>
      </p:sp>
    </p:spTree>
    <p:extLst>
      <p:ext uri="{BB962C8B-B14F-4D97-AF65-F5344CB8AC3E}">
        <p14:creationId xmlns:p14="http://schemas.microsoft.com/office/powerpoint/2010/main" val="360329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26AC-5448-0272-48FE-E62D44A011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A473AE-76D9-B5BB-4DE3-B93E5F3C3549}"/>
              </a:ext>
            </a:extLst>
          </p:cNvPr>
          <p:cNvSpPr>
            <a:spLocks noGrp="1"/>
          </p:cNvSpPr>
          <p:nvPr>
            <p:ph type="dt" sz="half" idx="10"/>
          </p:nvPr>
        </p:nvSpPr>
        <p:spPr/>
        <p:txBody>
          <a:bodyPr/>
          <a:lstStyle/>
          <a:p>
            <a:fld id="{70428615-9D98-4022-B49F-68A35645EBD7}" type="datetimeFigureOut">
              <a:rPr lang="en-IN" smtClean="0"/>
              <a:t>19-10-2022</a:t>
            </a:fld>
            <a:endParaRPr lang="en-IN"/>
          </a:p>
        </p:txBody>
      </p:sp>
      <p:sp>
        <p:nvSpPr>
          <p:cNvPr id="4" name="Footer Placeholder 3">
            <a:extLst>
              <a:ext uri="{FF2B5EF4-FFF2-40B4-BE49-F238E27FC236}">
                <a16:creationId xmlns:a16="http://schemas.microsoft.com/office/drawing/2014/main" id="{DF768943-0757-1BA6-7BF7-B7DA2459F6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5DF6C8-246D-24BA-0E19-8B4A2B9955A7}"/>
              </a:ext>
            </a:extLst>
          </p:cNvPr>
          <p:cNvSpPr>
            <a:spLocks noGrp="1"/>
          </p:cNvSpPr>
          <p:nvPr>
            <p:ph type="sldNum" sz="quarter" idx="12"/>
          </p:nvPr>
        </p:nvSpPr>
        <p:spPr/>
        <p:txBody>
          <a:bodyPr/>
          <a:lstStyle/>
          <a:p>
            <a:fld id="{3ED262DA-E965-4D54-BBEB-DC14634D0FB4}" type="slidenum">
              <a:rPr lang="en-IN" smtClean="0"/>
              <a:t>‹#›</a:t>
            </a:fld>
            <a:endParaRPr lang="en-IN"/>
          </a:p>
        </p:txBody>
      </p:sp>
    </p:spTree>
    <p:extLst>
      <p:ext uri="{BB962C8B-B14F-4D97-AF65-F5344CB8AC3E}">
        <p14:creationId xmlns:p14="http://schemas.microsoft.com/office/powerpoint/2010/main" val="389071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15DDC-CAA9-A3FD-A269-CED7BE804807}"/>
              </a:ext>
            </a:extLst>
          </p:cNvPr>
          <p:cNvSpPr>
            <a:spLocks noGrp="1"/>
          </p:cNvSpPr>
          <p:nvPr>
            <p:ph type="dt" sz="half" idx="10"/>
          </p:nvPr>
        </p:nvSpPr>
        <p:spPr/>
        <p:txBody>
          <a:bodyPr/>
          <a:lstStyle/>
          <a:p>
            <a:fld id="{70428615-9D98-4022-B49F-68A35645EBD7}" type="datetimeFigureOut">
              <a:rPr lang="en-IN" smtClean="0"/>
              <a:t>19-10-2022</a:t>
            </a:fld>
            <a:endParaRPr lang="en-IN"/>
          </a:p>
        </p:txBody>
      </p:sp>
      <p:sp>
        <p:nvSpPr>
          <p:cNvPr id="3" name="Footer Placeholder 2">
            <a:extLst>
              <a:ext uri="{FF2B5EF4-FFF2-40B4-BE49-F238E27FC236}">
                <a16:creationId xmlns:a16="http://schemas.microsoft.com/office/drawing/2014/main" id="{49FE7D88-5515-8D7A-3510-21BD08915B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E3E722-9426-206C-2372-F42FE81A90EC}"/>
              </a:ext>
            </a:extLst>
          </p:cNvPr>
          <p:cNvSpPr>
            <a:spLocks noGrp="1"/>
          </p:cNvSpPr>
          <p:nvPr>
            <p:ph type="sldNum" sz="quarter" idx="12"/>
          </p:nvPr>
        </p:nvSpPr>
        <p:spPr/>
        <p:txBody>
          <a:bodyPr/>
          <a:lstStyle/>
          <a:p>
            <a:fld id="{3ED262DA-E965-4D54-BBEB-DC14634D0FB4}" type="slidenum">
              <a:rPr lang="en-IN" smtClean="0"/>
              <a:t>‹#›</a:t>
            </a:fld>
            <a:endParaRPr lang="en-IN"/>
          </a:p>
        </p:txBody>
      </p:sp>
    </p:spTree>
    <p:extLst>
      <p:ext uri="{BB962C8B-B14F-4D97-AF65-F5344CB8AC3E}">
        <p14:creationId xmlns:p14="http://schemas.microsoft.com/office/powerpoint/2010/main" val="243459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7915-B373-779A-4C00-D331CA206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085BB1-AD9A-D222-492A-AD341CD1C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5AE344-CEFA-ED22-67E0-765D2C61A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DC285-71A0-A3F5-6F1A-1EF8E034407C}"/>
              </a:ext>
            </a:extLst>
          </p:cNvPr>
          <p:cNvSpPr>
            <a:spLocks noGrp="1"/>
          </p:cNvSpPr>
          <p:nvPr>
            <p:ph type="dt" sz="half" idx="10"/>
          </p:nvPr>
        </p:nvSpPr>
        <p:spPr/>
        <p:txBody>
          <a:bodyPr/>
          <a:lstStyle/>
          <a:p>
            <a:fld id="{70428615-9D98-4022-B49F-68A35645EBD7}" type="datetimeFigureOut">
              <a:rPr lang="en-IN" smtClean="0"/>
              <a:t>19-10-2022</a:t>
            </a:fld>
            <a:endParaRPr lang="en-IN"/>
          </a:p>
        </p:txBody>
      </p:sp>
      <p:sp>
        <p:nvSpPr>
          <p:cNvPr id="6" name="Footer Placeholder 5">
            <a:extLst>
              <a:ext uri="{FF2B5EF4-FFF2-40B4-BE49-F238E27FC236}">
                <a16:creationId xmlns:a16="http://schemas.microsoft.com/office/drawing/2014/main" id="{1EE299D4-1DD7-79B0-486D-8417082B03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A8E681-34CC-124B-8B78-55A7AADBB32A}"/>
              </a:ext>
            </a:extLst>
          </p:cNvPr>
          <p:cNvSpPr>
            <a:spLocks noGrp="1"/>
          </p:cNvSpPr>
          <p:nvPr>
            <p:ph type="sldNum" sz="quarter" idx="12"/>
          </p:nvPr>
        </p:nvSpPr>
        <p:spPr/>
        <p:txBody>
          <a:bodyPr/>
          <a:lstStyle/>
          <a:p>
            <a:fld id="{3ED262DA-E965-4D54-BBEB-DC14634D0FB4}" type="slidenum">
              <a:rPr lang="en-IN" smtClean="0"/>
              <a:t>‹#›</a:t>
            </a:fld>
            <a:endParaRPr lang="en-IN"/>
          </a:p>
        </p:txBody>
      </p:sp>
    </p:spTree>
    <p:extLst>
      <p:ext uri="{BB962C8B-B14F-4D97-AF65-F5344CB8AC3E}">
        <p14:creationId xmlns:p14="http://schemas.microsoft.com/office/powerpoint/2010/main" val="147929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0729-8F3F-0FB8-9B7A-41C1F4BC2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F5297C-C003-D0AA-1248-BF3A49CF4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DBBE7A-A77A-9F67-17C9-64FC6C233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67954-4F89-EC2A-4040-8D0CCFD78D03}"/>
              </a:ext>
            </a:extLst>
          </p:cNvPr>
          <p:cNvSpPr>
            <a:spLocks noGrp="1"/>
          </p:cNvSpPr>
          <p:nvPr>
            <p:ph type="dt" sz="half" idx="10"/>
          </p:nvPr>
        </p:nvSpPr>
        <p:spPr/>
        <p:txBody>
          <a:bodyPr/>
          <a:lstStyle/>
          <a:p>
            <a:fld id="{70428615-9D98-4022-B49F-68A35645EBD7}" type="datetimeFigureOut">
              <a:rPr lang="en-IN" smtClean="0"/>
              <a:t>19-10-2022</a:t>
            </a:fld>
            <a:endParaRPr lang="en-IN"/>
          </a:p>
        </p:txBody>
      </p:sp>
      <p:sp>
        <p:nvSpPr>
          <p:cNvPr id="6" name="Footer Placeholder 5">
            <a:extLst>
              <a:ext uri="{FF2B5EF4-FFF2-40B4-BE49-F238E27FC236}">
                <a16:creationId xmlns:a16="http://schemas.microsoft.com/office/drawing/2014/main" id="{5064BBC2-1203-7EC6-16F4-4E3FE0F83E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E07ACE-F71C-FD2B-9B33-520A25255BA3}"/>
              </a:ext>
            </a:extLst>
          </p:cNvPr>
          <p:cNvSpPr>
            <a:spLocks noGrp="1"/>
          </p:cNvSpPr>
          <p:nvPr>
            <p:ph type="sldNum" sz="quarter" idx="12"/>
          </p:nvPr>
        </p:nvSpPr>
        <p:spPr/>
        <p:txBody>
          <a:bodyPr/>
          <a:lstStyle/>
          <a:p>
            <a:fld id="{3ED262DA-E965-4D54-BBEB-DC14634D0FB4}" type="slidenum">
              <a:rPr lang="en-IN" smtClean="0"/>
              <a:t>‹#›</a:t>
            </a:fld>
            <a:endParaRPr lang="en-IN"/>
          </a:p>
        </p:txBody>
      </p:sp>
    </p:spTree>
    <p:extLst>
      <p:ext uri="{BB962C8B-B14F-4D97-AF65-F5344CB8AC3E}">
        <p14:creationId xmlns:p14="http://schemas.microsoft.com/office/powerpoint/2010/main" val="353355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388454-8236-E953-357A-20D78E4AE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A8B2FE-AEC5-5D0A-9726-11AF56E28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CC652-C9C6-09F2-F137-521850A5D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28615-9D98-4022-B49F-68A35645EBD7}" type="datetimeFigureOut">
              <a:rPr lang="en-IN" smtClean="0"/>
              <a:t>19-10-2022</a:t>
            </a:fld>
            <a:endParaRPr lang="en-IN"/>
          </a:p>
        </p:txBody>
      </p:sp>
      <p:sp>
        <p:nvSpPr>
          <p:cNvPr id="5" name="Footer Placeholder 4">
            <a:extLst>
              <a:ext uri="{FF2B5EF4-FFF2-40B4-BE49-F238E27FC236}">
                <a16:creationId xmlns:a16="http://schemas.microsoft.com/office/drawing/2014/main" id="{7CB6A21C-747E-8769-F0E5-2F58438112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337806-2E5C-3893-E9B6-DB683E7990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262DA-E965-4D54-BBEB-DC14634D0FB4}" type="slidenum">
              <a:rPr lang="en-IN" smtClean="0"/>
              <a:t>‹#›</a:t>
            </a:fld>
            <a:endParaRPr lang="en-IN"/>
          </a:p>
        </p:txBody>
      </p:sp>
    </p:spTree>
    <p:extLst>
      <p:ext uri="{BB962C8B-B14F-4D97-AF65-F5344CB8AC3E}">
        <p14:creationId xmlns:p14="http://schemas.microsoft.com/office/powerpoint/2010/main" val="4178306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59E1-CA4B-27D4-942A-C2F413FF7545}"/>
              </a:ext>
            </a:extLst>
          </p:cNvPr>
          <p:cNvSpPr>
            <a:spLocks noGrp="1"/>
          </p:cNvSpPr>
          <p:nvPr>
            <p:ph type="title"/>
          </p:nvPr>
        </p:nvSpPr>
        <p:spPr>
          <a:xfrm>
            <a:off x="838200" y="1385403"/>
            <a:ext cx="10515600" cy="1325563"/>
          </a:xfrm>
        </p:spPr>
        <p:txBody>
          <a:bodyPr>
            <a:normAutofit/>
          </a:bodyPr>
          <a:lstStyle/>
          <a:p>
            <a:pPr algn="ctr"/>
            <a:r>
              <a:rPr lang="en-US" sz="6000" b="1" dirty="0"/>
              <a:t>Lifestyle Management</a:t>
            </a:r>
          </a:p>
        </p:txBody>
      </p:sp>
      <p:sp>
        <p:nvSpPr>
          <p:cNvPr id="3" name="Content Placeholder 2">
            <a:extLst>
              <a:ext uri="{FF2B5EF4-FFF2-40B4-BE49-F238E27FC236}">
                <a16:creationId xmlns:a16="http://schemas.microsoft.com/office/drawing/2014/main" id="{8C9F50D4-CBEC-16E7-D288-07CEBB529F4F}"/>
              </a:ext>
            </a:extLst>
          </p:cNvPr>
          <p:cNvSpPr>
            <a:spLocks noGrp="1"/>
          </p:cNvSpPr>
          <p:nvPr>
            <p:ph idx="1"/>
          </p:nvPr>
        </p:nvSpPr>
        <p:spPr>
          <a:xfrm>
            <a:off x="6939815" y="3513221"/>
            <a:ext cx="4413985" cy="2663741"/>
          </a:xfrm>
        </p:spPr>
        <p:txBody>
          <a:bodyPr/>
          <a:lstStyle/>
          <a:p>
            <a:pPr marL="0" indent="0">
              <a:buNone/>
            </a:pPr>
            <a:r>
              <a:rPr lang="en-US" dirty="0"/>
              <a:t>Project Members: </a:t>
            </a:r>
          </a:p>
          <a:p>
            <a:r>
              <a:rPr lang="en-US" dirty="0" err="1"/>
              <a:t>Gagneet</a:t>
            </a:r>
            <a:r>
              <a:rPr lang="en-US" dirty="0"/>
              <a:t> Sachdeva</a:t>
            </a:r>
          </a:p>
          <a:p>
            <a:r>
              <a:rPr lang="en-US" dirty="0" err="1"/>
              <a:t>Purva</a:t>
            </a:r>
            <a:r>
              <a:rPr lang="en-US" dirty="0"/>
              <a:t> </a:t>
            </a:r>
            <a:r>
              <a:rPr lang="en-US" dirty="0" err="1"/>
              <a:t>Avinash</a:t>
            </a:r>
            <a:r>
              <a:rPr lang="en-US" dirty="0"/>
              <a:t> Patil</a:t>
            </a:r>
          </a:p>
          <a:p>
            <a:r>
              <a:rPr lang="en-US" dirty="0"/>
              <a:t>Greeshma Sree Parimi</a:t>
            </a:r>
          </a:p>
          <a:p>
            <a:pPr marL="0" indent="0">
              <a:buNone/>
            </a:pPr>
            <a:endParaRPr lang="en-US" dirty="0"/>
          </a:p>
        </p:txBody>
      </p:sp>
    </p:spTree>
    <p:extLst>
      <p:ext uri="{BB962C8B-B14F-4D97-AF65-F5344CB8AC3E}">
        <p14:creationId xmlns:p14="http://schemas.microsoft.com/office/powerpoint/2010/main" val="199097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8D143-D889-3BF5-278C-9CEE22922938}"/>
              </a:ext>
            </a:extLst>
          </p:cNvPr>
          <p:cNvSpPr>
            <a:spLocks noGrp="1"/>
          </p:cNvSpPr>
          <p:nvPr>
            <p:ph idx="1"/>
          </p:nvPr>
        </p:nvSpPr>
        <p:spPr>
          <a:xfrm>
            <a:off x="838200" y="1148047"/>
            <a:ext cx="10674030" cy="4575175"/>
          </a:xfrm>
        </p:spPr>
        <p:txBody>
          <a:bodyPr/>
          <a:lstStyle/>
          <a:p>
            <a:pPr marL="0" indent="0">
              <a:buNone/>
            </a:pPr>
            <a:r>
              <a:rPr lang="en-US" sz="2000" b="1" dirty="0"/>
              <a:t>Description</a:t>
            </a:r>
            <a:r>
              <a:rPr lang="en-US" sz="1800" b="1" dirty="0"/>
              <a:t> :</a:t>
            </a:r>
          </a:p>
          <a:p>
            <a:pPr marL="0" indent="0">
              <a:buNone/>
            </a:pPr>
            <a:r>
              <a:rPr lang="en-US" sz="1800" dirty="0"/>
              <a:t>Our target demographic includes adults from age group 18 to 60 and have a very hectic schedule. So, this application reminds the users to take short breaks between their daily personal and professional events with reminder / alerts. It helps users to maintain healthy lifestyle by reducing their stress and increasing productivity. Also, this design is very simple and clear that can be used by people of any age groups.</a:t>
            </a:r>
            <a:endParaRPr lang="en-US" sz="1800" b="1" dirty="0"/>
          </a:p>
          <a:p>
            <a:pPr marL="0" indent="0">
              <a:buNone/>
            </a:pPr>
            <a:endParaRPr lang="en-US" sz="2000" b="1" dirty="0"/>
          </a:p>
          <a:p>
            <a:pPr marL="0" indent="0">
              <a:buNone/>
            </a:pPr>
            <a:r>
              <a:rPr lang="en-US" sz="2000" b="1" dirty="0"/>
              <a:t>Success Criteria :</a:t>
            </a:r>
            <a:endParaRPr lang="en-US" dirty="0"/>
          </a:p>
          <a:p>
            <a:pPr marL="285750" indent="-285750">
              <a:buFont typeface="Arial" panose="020B0604020202020204" pitchFamily="34" charset="0"/>
              <a:buChar char="•"/>
            </a:pPr>
            <a:r>
              <a:rPr lang="en-US" sz="1800" dirty="0"/>
              <a:t>Number of people actively using the app, for </a:t>
            </a:r>
            <a:r>
              <a:rPr lang="en-US" sz="1800" dirty="0" err="1"/>
              <a:t>Eg.</a:t>
            </a:r>
            <a:r>
              <a:rPr lang="en-US" sz="1800" dirty="0"/>
              <a:t> people customizing their schedule in the app</a:t>
            </a:r>
          </a:p>
          <a:p>
            <a:pPr marL="285750" indent="-285750">
              <a:buFont typeface="Arial" panose="020B0604020202020204" pitchFamily="34" charset="0"/>
              <a:buChar char="•"/>
            </a:pPr>
            <a:r>
              <a:rPr lang="en-US" sz="1800" dirty="0"/>
              <a:t>Number of downloads from the app store</a:t>
            </a:r>
          </a:p>
          <a:p>
            <a:pPr marL="285750" indent="-285750">
              <a:buFont typeface="Arial" panose="020B0604020202020204" pitchFamily="34" charset="0"/>
              <a:buChar char="•"/>
            </a:pPr>
            <a:r>
              <a:rPr lang="en-US" sz="1800" dirty="0"/>
              <a:t>Reviews and Ratings of the application</a:t>
            </a:r>
          </a:p>
        </p:txBody>
      </p:sp>
    </p:spTree>
    <p:extLst>
      <p:ext uri="{BB962C8B-B14F-4D97-AF65-F5344CB8AC3E}">
        <p14:creationId xmlns:p14="http://schemas.microsoft.com/office/powerpoint/2010/main" val="79534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271844-8448-F3E4-7664-B931EA25B38C}"/>
              </a:ext>
            </a:extLst>
          </p:cNvPr>
          <p:cNvSpPr/>
          <p:nvPr/>
        </p:nvSpPr>
        <p:spPr>
          <a:xfrm>
            <a:off x="808523" y="789271"/>
            <a:ext cx="4129238" cy="4899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34DE8B3-C906-0F5A-85B7-C6AD92875310}"/>
              </a:ext>
            </a:extLst>
          </p:cNvPr>
          <p:cNvSpPr/>
          <p:nvPr/>
        </p:nvSpPr>
        <p:spPr>
          <a:xfrm>
            <a:off x="1578543" y="3193892"/>
            <a:ext cx="2454442" cy="5486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F4E2E82-4EFB-B32F-84E2-69C0235E2F23}"/>
              </a:ext>
            </a:extLst>
          </p:cNvPr>
          <p:cNvSpPr txBox="1"/>
          <p:nvPr/>
        </p:nvSpPr>
        <p:spPr>
          <a:xfrm flipH="1">
            <a:off x="2376236" y="3283546"/>
            <a:ext cx="859056" cy="369332"/>
          </a:xfrm>
          <a:prstGeom prst="rect">
            <a:avLst/>
          </a:prstGeom>
          <a:noFill/>
        </p:spPr>
        <p:txBody>
          <a:bodyPr wrap="square" rtlCol="0">
            <a:spAutoFit/>
          </a:bodyPr>
          <a:lstStyle/>
          <a:p>
            <a:r>
              <a:rPr lang="en-IN" dirty="0">
                <a:solidFill>
                  <a:schemeClr val="bg1"/>
                </a:solidFill>
              </a:rPr>
              <a:t>Sign In</a:t>
            </a:r>
          </a:p>
        </p:txBody>
      </p:sp>
      <p:sp>
        <p:nvSpPr>
          <p:cNvPr id="7" name="Flowchart: Process 6">
            <a:extLst>
              <a:ext uri="{FF2B5EF4-FFF2-40B4-BE49-F238E27FC236}">
                <a16:creationId xmlns:a16="http://schemas.microsoft.com/office/drawing/2014/main" id="{9D92FBB2-A762-A385-4938-F66BEE2E443B}"/>
              </a:ext>
            </a:extLst>
          </p:cNvPr>
          <p:cNvSpPr/>
          <p:nvPr/>
        </p:nvSpPr>
        <p:spPr>
          <a:xfrm>
            <a:off x="1645921" y="1665170"/>
            <a:ext cx="2387065" cy="44276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Flowchart: Process 7">
            <a:extLst>
              <a:ext uri="{FF2B5EF4-FFF2-40B4-BE49-F238E27FC236}">
                <a16:creationId xmlns:a16="http://schemas.microsoft.com/office/drawing/2014/main" id="{257CBF82-7DE0-A10D-7A44-487BE7E6A961}"/>
              </a:ext>
            </a:extLst>
          </p:cNvPr>
          <p:cNvSpPr/>
          <p:nvPr/>
        </p:nvSpPr>
        <p:spPr>
          <a:xfrm>
            <a:off x="1645920" y="2464112"/>
            <a:ext cx="2387065" cy="44276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C4F9435F-E3DD-F6E1-4E42-262A21783915}"/>
              </a:ext>
            </a:extLst>
          </p:cNvPr>
          <p:cNvSpPr txBox="1"/>
          <p:nvPr/>
        </p:nvSpPr>
        <p:spPr>
          <a:xfrm flipH="1">
            <a:off x="2124776" y="1694530"/>
            <a:ext cx="2495349" cy="369332"/>
          </a:xfrm>
          <a:prstGeom prst="rect">
            <a:avLst/>
          </a:prstGeom>
          <a:noFill/>
        </p:spPr>
        <p:txBody>
          <a:bodyPr wrap="square" rtlCol="0">
            <a:spAutoFit/>
          </a:bodyPr>
          <a:lstStyle/>
          <a:p>
            <a:r>
              <a:rPr lang="en-IN" dirty="0"/>
              <a:t>Username</a:t>
            </a:r>
          </a:p>
        </p:txBody>
      </p:sp>
      <p:sp>
        <p:nvSpPr>
          <p:cNvPr id="10" name="TextBox 9">
            <a:extLst>
              <a:ext uri="{FF2B5EF4-FFF2-40B4-BE49-F238E27FC236}">
                <a16:creationId xmlns:a16="http://schemas.microsoft.com/office/drawing/2014/main" id="{EDBD4F2B-7784-3C62-1099-1B9685273A46}"/>
              </a:ext>
            </a:extLst>
          </p:cNvPr>
          <p:cNvSpPr txBox="1"/>
          <p:nvPr/>
        </p:nvSpPr>
        <p:spPr>
          <a:xfrm flipH="1">
            <a:off x="2156458" y="2518761"/>
            <a:ext cx="2495349" cy="369332"/>
          </a:xfrm>
          <a:prstGeom prst="rect">
            <a:avLst/>
          </a:prstGeom>
          <a:noFill/>
        </p:spPr>
        <p:txBody>
          <a:bodyPr wrap="square" rtlCol="0">
            <a:spAutoFit/>
          </a:bodyPr>
          <a:lstStyle/>
          <a:p>
            <a:r>
              <a:rPr lang="en-IN" dirty="0"/>
              <a:t>Password</a:t>
            </a:r>
          </a:p>
        </p:txBody>
      </p:sp>
      <p:sp>
        <p:nvSpPr>
          <p:cNvPr id="11" name="TextBox 10">
            <a:extLst>
              <a:ext uri="{FF2B5EF4-FFF2-40B4-BE49-F238E27FC236}">
                <a16:creationId xmlns:a16="http://schemas.microsoft.com/office/drawing/2014/main" id="{65891802-BE12-4E1C-2714-680DF360F962}"/>
              </a:ext>
            </a:extLst>
          </p:cNvPr>
          <p:cNvSpPr txBox="1"/>
          <p:nvPr/>
        </p:nvSpPr>
        <p:spPr>
          <a:xfrm flipH="1">
            <a:off x="1962350" y="4099151"/>
            <a:ext cx="1609825" cy="369332"/>
          </a:xfrm>
          <a:prstGeom prst="rect">
            <a:avLst/>
          </a:prstGeom>
          <a:noFill/>
        </p:spPr>
        <p:txBody>
          <a:bodyPr wrap="square" rtlCol="0">
            <a:spAutoFit/>
          </a:bodyPr>
          <a:lstStyle/>
          <a:p>
            <a:r>
              <a:rPr lang="en-IN" u="sng" dirty="0"/>
              <a:t>Create Account</a:t>
            </a:r>
          </a:p>
        </p:txBody>
      </p:sp>
      <p:sp>
        <p:nvSpPr>
          <p:cNvPr id="13" name="TextBox 12">
            <a:extLst>
              <a:ext uri="{FF2B5EF4-FFF2-40B4-BE49-F238E27FC236}">
                <a16:creationId xmlns:a16="http://schemas.microsoft.com/office/drawing/2014/main" id="{BF466E3D-E237-B1F5-09AC-7E4ECD5879E3}"/>
              </a:ext>
            </a:extLst>
          </p:cNvPr>
          <p:cNvSpPr txBox="1"/>
          <p:nvPr/>
        </p:nvSpPr>
        <p:spPr>
          <a:xfrm flipH="1">
            <a:off x="4315726" y="870299"/>
            <a:ext cx="608797" cy="369332"/>
          </a:xfrm>
          <a:prstGeom prst="rect">
            <a:avLst/>
          </a:prstGeom>
          <a:noFill/>
        </p:spPr>
        <p:txBody>
          <a:bodyPr wrap="square" rtlCol="0">
            <a:spAutoFit/>
          </a:bodyPr>
          <a:lstStyle/>
          <a:p>
            <a:r>
              <a:rPr lang="en-IN" u="sng" dirty="0"/>
              <a:t>Skip</a:t>
            </a:r>
          </a:p>
        </p:txBody>
      </p:sp>
      <p:sp>
        <p:nvSpPr>
          <p:cNvPr id="14" name="Rectangle 13">
            <a:extLst>
              <a:ext uri="{FF2B5EF4-FFF2-40B4-BE49-F238E27FC236}">
                <a16:creationId xmlns:a16="http://schemas.microsoft.com/office/drawing/2014/main" id="{5ED3CBAB-50FA-DBF4-3193-896BD091FED3}"/>
              </a:ext>
            </a:extLst>
          </p:cNvPr>
          <p:cNvSpPr/>
          <p:nvPr/>
        </p:nvSpPr>
        <p:spPr>
          <a:xfrm>
            <a:off x="6484219" y="833916"/>
            <a:ext cx="4129238" cy="4899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Process 14">
            <a:extLst>
              <a:ext uri="{FF2B5EF4-FFF2-40B4-BE49-F238E27FC236}">
                <a16:creationId xmlns:a16="http://schemas.microsoft.com/office/drawing/2014/main" id="{9072E4B6-0393-A067-630A-7C8287D0CCE0}"/>
              </a:ext>
            </a:extLst>
          </p:cNvPr>
          <p:cNvSpPr/>
          <p:nvPr/>
        </p:nvSpPr>
        <p:spPr>
          <a:xfrm>
            <a:off x="7332847" y="1480504"/>
            <a:ext cx="2387065" cy="44276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76A995FD-B1E6-DE27-D697-E557E45D10FA}"/>
              </a:ext>
            </a:extLst>
          </p:cNvPr>
          <p:cNvSpPr txBox="1"/>
          <p:nvPr/>
        </p:nvSpPr>
        <p:spPr>
          <a:xfrm flipH="1">
            <a:off x="7811702" y="1509864"/>
            <a:ext cx="2495349" cy="369332"/>
          </a:xfrm>
          <a:prstGeom prst="rect">
            <a:avLst/>
          </a:prstGeom>
          <a:noFill/>
        </p:spPr>
        <p:txBody>
          <a:bodyPr wrap="square" rtlCol="0">
            <a:spAutoFit/>
          </a:bodyPr>
          <a:lstStyle/>
          <a:p>
            <a:r>
              <a:rPr lang="en-IN" dirty="0"/>
              <a:t>Username</a:t>
            </a:r>
          </a:p>
        </p:txBody>
      </p:sp>
      <p:sp>
        <p:nvSpPr>
          <p:cNvPr id="17" name="Flowchart: Process 16">
            <a:extLst>
              <a:ext uri="{FF2B5EF4-FFF2-40B4-BE49-F238E27FC236}">
                <a16:creationId xmlns:a16="http://schemas.microsoft.com/office/drawing/2014/main" id="{189C9DFF-E716-DC77-7216-019E03B253A8}"/>
              </a:ext>
            </a:extLst>
          </p:cNvPr>
          <p:cNvSpPr/>
          <p:nvPr/>
        </p:nvSpPr>
        <p:spPr>
          <a:xfrm>
            <a:off x="7355305" y="1473149"/>
            <a:ext cx="2387065" cy="44276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3A491CF0-9DC2-1894-EC64-4523513C6DC1}"/>
              </a:ext>
            </a:extLst>
          </p:cNvPr>
          <p:cNvSpPr txBox="1"/>
          <p:nvPr/>
        </p:nvSpPr>
        <p:spPr>
          <a:xfrm flipH="1">
            <a:off x="7834160" y="1502509"/>
            <a:ext cx="2495349" cy="369332"/>
          </a:xfrm>
          <a:prstGeom prst="rect">
            <a:avLst/>
          </a:prstGeom>
          <a:noFill/>
        </p:spPr>
        <p:txBody>
          <a:bodyPr wrap="square" rtlCol="0">
            <a:spAutoFit/>
          </a:bodyPr>
          <a:lstStyle/>
          <a:p>
            <a:r>
              <a:rPr lang="en-IN" dirty="0"/>
              <a:t>Username</a:t>
            </a:r>
          </a:p>
        </p:txBody>
      </p:sp>
      <p:sp>
        <p:nvSpPr>
          <p:cNvPr id="19" name="Flowchart: Process 18">
            <a:extLst>
              <a:ext uri="{FF2B5EF4-FFF2-40B4-BE49-F238E27FC236}">
                <a16:creationId xmlns:a16="http://schemas.microsoft.com/office/drawing/2014/main" id="{C32627E6-722F-761F-8A25-9FF929A07DC0}"/>
              </a:ext>
            </a:extLst>
          </p:cNvPr>
          <p:cNvSpPr/>
          <p:nvPr/>
        </p:nvSpPr>
        <p:spPr>
          <a:xfrm>
            <a:off x="7355305" y="2250086"/>
            <a:ext cx="2387065" cy="44276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id="{86B59834-7D56-E01D-EE9E-403449E3C19B}"/>
              </a:ext>
            </a:extLst>
          </p:cNvPr>
          <p:cNvSpPr txBox="1"/>
          <p:nvPr/>
        </p:nvSpPr>
        <p:spPr>
          <a:xfrm flipH="1">
            <a:off x="7834160" y="2279446"/>
            <a:ext cx="2495349" cy="369332"/>
          </a:xfrm>
          <a:prstGeom prst="rect">
            <a:avLst/>
          </a:prstGeom>
          <a:noFill/>
        </p:spPr>
        <p:txBody>
          <a:bodyPr wrap="square" rtlCol="0">
            <a:spAutoFit/>
          </a:bodyPr>
          <a:lstStyle/>
          <a:p>
            <a:r>
              <a:rPr lang="en-IN" dirty="0"/>
              <a:t>Email Id</a:t>
            </a:r>
          </a:p>
        </p:txBody>
      </p:sp>
      <p:sp>
        <p:nvSpPr>
          <p:cNvPr id="21" name="Flowchart: Process 20">
            <a:extLst>
              <a:ext uri="{FF2B5EF4-FFF2-40B4-BE49-F238E27FC236}">
                <a16:creationId xmlns:a16="http://schemas.microsoft.com/office/drawing/2014/main" id="{773F9F82-67BC-9DF1-ECD1-EC5A1B9A170C}"/>
              </a:ext>
            </a:extLst>
          </p:cNvPr>
          <p:cNvSpPr/>
          <p:nvPr/>
        </p:nvSpPr>
        <p:spPr>
          <a:xfrm>
            <a:off x="7355305" y="3063738"/>
            <a:ext cx="2387065" cy="44276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id="{4D2CB865-B366-D353-1FCB-7FF45927DA86}"/>
              </a:ext>
            </a:extLst>
          </p:cNvPr>
          <p:cNvSpPr txBox="1"/>
          <p:nvPr/>
        </p:nvSpPr>
        <p:spPr>
          <a:xfrm flipH="1">
            <a:off x="7834160" y="3093098"/>
            <a:ext cx="2495349" cy="369332"/>
          </a:xfrm>
          <a:prstGeom prst="rect">
            <a:avLst/>
          </a:prstGeom>
          <a:noFill/>
        </p:spPr>
        <p:txBody>
          <a:bodyPr wrap="square" rtlCol="0">
            <a:spAutoFit/>
          </a:bodyPr>
          <a:lstStyle/>
          <a:p>
            <a:r>
              <a:rPr lang="en-IN" dirty="0"/>
              <a:t>Password</a:t>
            </a:r>
          </a:p>
        </p:txBody>
      </p:sp>
      <p:sp>
        <p:nvSpPr>
          <p:cNvPr id="23" name="Flowchart: Process 22">
            <a:extLst>
              <a:ext uri="{FF2B5EF4-FFF2-40B4-BE49-F238E27FC236}">
                <a16:creationId xmlns:a16="http://schemas.microsoft.com/office/drawing/2014/main" id="{96C244DE-59E6-7A45-44CE-FE79F4D81B2D}"/>
              </a:ext>
            </a:extLst>
          </p:cNvPr>
          <p:cNvSpPr/>
          <p:nvPr/>
        </p:nvSpPr>
        <p:spPr>
          <a:xfrm>
            <a:off x="7355305" y="3848030"/>
            <a:ext cx="2387065" cy="44276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00460F28-93A3-37FF-8DE5-5FA81790250B}"/>
              </a:ext>
            </a:extLst>
          </p:cNvPr>
          <p:cNvSpPr txBox="1"/>
          <p:nvPr/>
        </p:nvSpPr>
        <p:spPr>
          <a:xfrm flipH="1">
            <a:off x="7593529" y="3895534"/>
            <a:ext cx="2495349" cy="369332"/>
          </a:xfrm>
          <a:prstGeom prst="rect">
            <a:avLst/>
          </a:prstGeom>
          <a:noFill/>
        </p:spPr>
        <p:txBody>
          <a:bodyPr wrap="square" rtlCol="0">
            <a:spAutoFit/>
          </a:bodyPr>
          <a:lstStyle/>
          <a:p>
            <a:r>
              <a:rPr lang="en-IN" dirty="0"/>
              <a:t>Confirm Password</a:t>
            </a:r>
          </a:p>
        </p:txBody>
      </p:sp>
      <p:sp>
        <p:nvSpPr>
          <p:cNvPr id="25" name="Rectangle 24">
            <a:extLst>
              <a:ext uri="{FF2B5EF4-FFF2-40B4-BE49-F238E27FC236}">
                <a16:creationId xmlns:a16="http://schemas.microsoft.com/office/drawing/2014/main" id="{308FA11B-E695-FED5-2D34-159B4AE7EDF9}"/>
              </a:ext>
            </a:extLst>
          </p:cNvPr>
          <p:cNvSpPr/>
          <p:nvPr/>
        </p:nvSpPr>
        <p:spPr>
          <a:xfrm>
            <a:off x="7265470" y="4841825"/>
            <a:ext cx="2454442" cy="5486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73D5D646-CD5C-BDCA-2A40-C9EC0C0AC923}"/>
              </a:ext>
            </a:extLst>
          </p:cNvPr>
          <p:cNvSpPr txBox="1"/>
          <p:nvPr/>
        </p:nvSpPr>
        <p:spPr>
          <a:xfrm flipH="1">
            <a:off x="8063163" y="4931479"/>
            <a:ext cx="859056" cy="369332"/>
          </a:xfrm>
          <a:prstGeom prst="rect">
            <a:avLst/>
          </a:prstGeom>
          <a:noFill/>
        </p:spPr>
        <p:txBody>
          <a:bodyPr wrap="square" rtlCol="0">
            <a:spAutoFit/>
          </a:bodyPr>
          <a:lstStyle/>
          <a:p>
            <a:r>
              <a:rPr lang="en-IN" dirty="0">
                <a:solidFill>
                  <a:schemeClr val="bg1"/>
                </a:solidFill>
              </a:rPr>
              <a:t>Submit</a:t>
            </a:r>
          </a:p>
        </p:txBody>
      </p:sp>
      <p:cxnSp>
        <p:nvCxnSpPr>
          <p:cNvPr id="3" name="Straight Arrow Connector 2">
            <a:extLst>
              <a:ext uri="{FF2B5EF4-FFF2-40B4-BE49-F238E27FC236}">
                <a16:creationId xmlns:a16="http://schemas.microsoft.com/office/drawing/2014/main" id="{5AEED23A-4DA5-684D-65DF-DA4B73DD1C78}"/>
              </a:ext>
            </a:extLst>
          </p:cNvPr>
          <p:cNvCxnSpPr>
            <a:cxnSpLocks/>
          </p:cNvCxnSpPr>
          <p:nvPr/>
        </p:nvCxnSpPr>
        <p:spPr>
          <a:xfrm>
            <a:off x="5039067" y="4290792"/>
            <a:ext cx="1263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E1AB9F8-1DEF-1496-AC50-EF905CD08FDB}"/>
              </a:ext>
            </a:extLst>
          </p:cNvPr>
          <p:cNvSpPr txBox="1"/>
          <p:nvPr/>
        </p:nvSpPr>
        <p:spPr>
          <a:xfrm>
            <a:off x="5092180" y="4020027"/>
            <a:ext cx="1218388" cy="276999"/>
          </a:xfrm>
          <a:prstGeom prst="rect">
            <a:avLst/>
          </a:prstGeom>
          <a:noFill/>
        </p:spPr>
        <p:txBody>
          <a:bodyPr wrap="square" rtlCol="0">
            <a:spAutoFit/>
          </a:bodyPr>
          <a:lstStyle/>
          <a:p>
            <a:r>
              <a:rPr lang="en-US" sz="1200" dirty="0"/>
              <a:t>Create Account</a:t>
            </a:r>
          </a:p>
        </p:txBody>
      </p:sp>
      <p:sp>
        <p:nvSpPr>
          <p:cNvPr id="28" name="TextBox 27">
            <a:extLst>
              <a:ext uri="{FF2B5EF4-FFF2-40B4-BE49-F238E27FC236}">
                <a16:creationId xmlns:a16="http://schemas.microsoft.com/office/drawing/2014/main" id="{EF4E9AA5-AB6C-312E-5FC1-CAE1584C4208}"/>
              </a:ext>
            </a:extLst>
          </p:cNvPr>
          <p:cNvSpPr txBox="1"/>
          <p:nvPr/>
        </p:nvSpPr>
        <p:spPr>
          <a:xfrm>
            <a:off x="7512553" y="315075"/>
            <a:ext cx="2290321" cy="369332"/>
          </a:xfrm>
          <a:prstGeom prst="rect">
            <a:avLst/>
          </a:prstGeom>
          <a:noFill/>
        </p:spPr>
        <p:txBody>
          <a:bodyPr wrap="square" rtlCol="0">
            <a:spAutoFit/>
          </a:bodyPr>
          <a:lstStyle/>
          <a:p>
            <a:r>
              <a:rPr lang="en-US" dirty="0"/>
              <a:t>Create Account Page</a:t>
            </a:r>
          </a:p>
        </p:txBody>
      </p:sp>
      <p:sp>
        <p:nvSpPr>
          <p:cNvPr id="29" name="TextBox 28">
            <a:extLst>
              <a:ext uri="{FF2B5EF4-FFF2-40B4-BE49-F238E27FC236}">
                <a16:creationId xmlns:a16="http://schemas.microsoft.com/office/drawing/2014/main" id="{94F1D05B-5E19-5EC3-C71A-E2342DCB9D9A}"/>
              </a:ext>
            </a:extLst>
          </p:cNvPr>
          <p:cNvSpPr txBox="1"/>
          <p:nvPr/>
        </p:nvSpPr>
        <p:spPr>
          <a:xfrm>
            <a:off x="2156458" y="298434"/>
            <a:ext cx="1766095" cy="369332"/>
          </a:xfrm>
          <a:prstGeom prst="rect">
            <a:avLst/>
          </a:prstGeom>
          <a:noFill/>
        </p:spPr>
        <p:txBody>
          <a:bodyPr wrap="square" rtlCol="0">
            <a:spAutoFit/>
          </a:bodyPr>
          <a:lstStyle/>
          <a:p>
            <a:r>
              <a:rPr lang="en-US" dirty="0"/>
              <a:t>Login Page</a:t>
            </a:r>
          </a:p>
        </p:txBody>
      </p:sp>
    </p:spTree>
    <p:extLst>
      <p:ext uri="{BB962C8B-B14F-4D97-AF65-F5344CB8AC3E}">
        <p14:creationId xmlns:p14="http://schemas.microsoft.com/office/powerpoint/2010/main" val="396889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49613A-B462-176A-F21D-0AF7A2D3DB19}"/>
              </a:ext>
            </a:extLst>
          </p:cNvPr>
          <p:cNvSpPr/>
          <p:nvPr/>
        </p:nvSpPr>
        <p:spPr>
          <a:xfrm>
            <a:off x="1177780" y="876710"/>
            <a:ext cx="4129238" cy="4899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20CEFD8C-B0E7-2A1F-EB3B-0532B16350B7}"/>
              </a:ext>
            </a:extLst>
          </p:cNvPr>
          <p:cNvSpPr/>
          <p:nvPr/>
        </p:nvSpPr>
        <p:spPr>
          <a:xfrm>
            <a:off x="1828800" y="4365172"/>
            <a:ext cx="2776092" cy="1138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939FB699-6351-9F59-DDD4-ABB1120E93FE}"/>
              </a:ext>
            </a:extLst>
          </p:cNvPr>
          <p:cNvSpPr txBox="1"/>
          <p:nvPr/>
        </p:nvSpPr>
        <p:spPr>
          <a:xfrm flipH="1">
            <a:off x="2607234" y="4780686"/>
            <a:ext cx="1196345" cy="307777"/>
          </a:xfrm>
          <a:prstGeom prst="rect">
            <a:avLst/>
          </a:prstGeom>
          <a:noFill/>
        </p:spPr>
        <p:txBody>
          <a:bodyPr wrap="square" rtlCol="0">
            <a:spAutoFit/>
          </a:bodyPr>
          <a:lstStyle/>
          <a:p>
            <a:pPr algn="ctr"/>
            <a:r>
              <a:rPr lang="en-IN" sz="1400" dirty="0">
                <a:solidFill>
                  <a:srgbClr val="FFFF00"/>
                </a:solidFill>
              </a:rPr>
              <a:t>Daily Routine</a:t>
            </a:r>
          </a:p>
        </p:txBody>
      </p:sp>
      <p:sp>
        <p:nvSpPr>
          <p:cNvPr id="22" name="Rectangle 21">
            <a:extLst>
              <a:ext uri="{FF2B5EF4-FFF2-40B4-BE49-F238E27FC236}">
                <a16:creationId xmlns:a16="http://schemas.microsoft.com/office/drawing/2014/main" id="{2BB5A3C7-B6DB-437B-F2E7-8A1E9A49E088}"/>
              </a:ext>
            </a:extLst>
          </p:cNvPr>
          <p:cNvSpPr/>
          <p:nvPr/>
        </p:nvSpPr>
        <p:spPr>
          <a:xfrm>
            <a:off x="1828800" y="2937600"/>
            <a:ext cx="2776092" cy="1138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B40F0F93-E008-8989-0793-D80885AB2FA2}"/>
              </a:ext>
            </a:extLst>
          </p:cNvPr>
          <p:cNvSpPr txBox="1"/>
          <p:nvPr/>
        </p:nvSpPr>
        <p:spPr>
          <a:xfrm flipH="1">
            <a:off x="2475666" y="3326340"/>
            <a:ext cx="1189917" cy="307777"/>
          </a:xfrm>
          <a:prstGeom prst="rect">
            <a:avLst/>
          </a:prstGeom>
          <a:noFill/>
        </p:spPr>
        <p:txBody>
          <a:bodyPr wrap="square" rtlCol="0">
            <a:spAutoFit/>
          </a:bodyPr>
          <a:lstStyle/>
          <a:p>
            <a:pPr algn="ctr"/>
            <a:r>
              <a:rPr lang="en-IN" sz="1400" dirty="0">
                <a:solidFill>
                  <a:srgbClr val="FFFF00"/>
                </a:solidFill>
              </a:rPr>
              <a:t> Breaks</a:t>
            </a:r>
          </a:p>
        </p:txBody>
      </p:sp>
      <p:sp>
        <p:nvSpPr>
          <p:cNvPr id="26" name="Rectangle 25">
            <a:extLst>
              <a:ext uri="{FF2B5EF4-FFF2-40B4-BE49-F238E27FC236}">
                <a16:creationId xmlns:a16="http://schemas.microsoft.com/office/drawing/2014/main" id="{AF253FB9-A771-957B-0733-EBBFC80B0FA7}"/>
              </a:ext>
            </a:extLst>
          </p:cNvPr>
          <p:cNvSpPr/>
          <p:nvPr/>
        </p:nvSpPr>
        <p:spPr>
          <a:xfrm>
            <a:off x="1828800" y="1586636"/>
            <a:ext cx="2776092" cy="1138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42DB9D91-964B-6D73-1771-1FCBB7B42B45}"/>
              </a:ext>
            </a:extLst>
          </p:cNvPr>
          <p:cNvSpPr txBox="1"/>
          <p:nvPr/>
        </p:nvSpPr>
        <p:spPr>
          <a:xfrm flipH="1">
            <a:off x="2607234" y="2002150"/>
            <a:ext cx="1122536" cy="307777"/>
          </a:xfrm>
          <a:prstGeom prst="rect">
            <a:avLst/>
          </a:prstGeom>
          <a:noFill/>
        </p:spPr>
        <p:txBody>
          <a:bodyPr wrap="square" rtlCol="0">
            <a:spAutoFit/>
          </a:bodyPr>
          <a:lstStyle/>
          <a:p>
            <a:pPr algn="ctr"/>
            <a:r>
              <a:rPr lang="en-IN" sz="1400" dirty="0">
                <a:solidFill>
                  <a:srgbClr val="FFFF00"/>
                </a:solidFill>
              </a:rPr>
              <a:t>Current Date</a:t>
            </a:r>
          </a:p>
        </p:txBody>
      </p:sp>
      <p:sp>
        <p:nvSpPr>
          <p:cNvPr id="2" name="TextBox 1">
            <a:extLst>
              <a:ext uri="{FF2B5EF4-FFF2-40B4-BE49-F238E27FC236}">
                <a16:creationId xmlns:a16="http://schemas.microsoft.com/office/drawing/2014/main" id="{DBF9DEF9-8FCD-C1C4-A40D-E249EEBB7564}"/>
              </a:ext>
            </a:extLst>
          </p:cNvPr>
          <p:cNvSpPr txBox="1"/>
          <p:nvPr/>
        </p:nvSpPr>
        <p:spPr>
          <a:xfrm>
            <a:off x="2110344" y="462510"/>
            <a:ext cx="2327202" cy="369332"/>
          </a:xfrm>
          <a:prstGeom prst="rect">
            <a:avLst/>
          </a:prstGeom>
          <a:noFill/>
        </p:spPr>
        <p:txBody>
          <a:bodyPr wrap="square" rtlCol="0">
            <a:spAutoFit/>
          </a:bodyPr>
          <a:lstStyle/>
          <a:p>
            <a:r>
              <a:rPr lang="en-US" dirty="0"/>
              <a:t>User Landing Page</a:t>
            </a:r>
          </a:p>
        </p:txBody>
      </p:sp>
      <p:sp>
        <p:nvSpPr>
          <p:cNvPr id="3" name="TextBox 2">
            <a:extLst>
              <a:ext uri="{FF2B5EF4-FFF2-40B4-BE49-F238E27FC236}">
                <a16:creationId xmlns:a16="http://schemas.microsoft.com/office/drawing/2014/main" id="{FE0C1EF4-4708-8C61-A698-E4EF4CA2DB66}"/>
              </a:ext>
            </a:extLst>
          </p:cNvPr>
          <p:cNvSpPr txBox="1"/>
          <p:nvPr/>
        </p:nvSpPr>
        <p:spPr>
          <a:xfrm flipH="1">
            <a:off x="7976244" y="771674"/>
            <a:ext cx="2969384" cy="369332"/>
          </a:xfrm>
          <a:prstGeom prst="rect">
            <a:avLst/>
          </a:prstGeom>
          <a:noFill/>
        </p:spPr>
        <p:txBody>
          <a:bodyPr wrap="square" rtlCol="0">
            <a:spAutoFit/>
          </a:bodyPr>
          <a:lstStyle/>
          <a:p>
            <a:pPr algn="ctr"/>
            <a:r>
              <a:rPr lang="en-US" dirty="0"/>
              <a:t>Happy Path</a:t>
            </a:r>
          </a:p>
        </p:txBody>
      </p:sp>
      <p:sp>
        <p:nvSpPr>
          <p:cNvPr id="5" name="TextBox 4">
            <a:extLst>
              <a:ext uri="{FF2B5EF4-FFF2-40B4-BE49-F238E27FC236}">
                <a16:creationId xmlns:a16="http://schemas.microsoft.com/office/drawing/2014/main" id="{33555537-F03F-95EE-3420-3FBF203D28FB}"/>
              </a:ext>
            </a:extLst>
          </p:cNvPr>
          <p:cNvSpPr txBox="1"/>
          <p:nvPr/>
        </p:nvSpPr>
        <p:spPr>
          <a:xfrm>
            <a:off x="8106020" y="1350451"/>
            <a:ext cx="3203689" cy="3139321"/>
          </a:xfrm>
          <a:prstGeom prst="rect">
            <a:avLst/>
          </a:prstGeom>
          <a:noFill/>
        </p:spPr>
        <p:txBody>
          <a:bodyPr wrap="square" rtlCol="0">
            <a:spAutoFit/>
          </a:bodyPr>
          <a:lstStyle/>
          <a:p>
            <a:pPr marL="342900" indent="-342900">
              <a:buAutoNum type="arabicParenR"/>
            </a:pPr>
            <a:r>
              <a:rPr lang="en-US" dirty="0"/>
              <a:t>User opens the application</a:t>
            </a:r>
          </a:p>
          <a:p>
            <a:pPr marL="342900" indent="-342900">
              <a:buAutoNum type="arabicParenR"/>
            </a:pPr>
            <a:r>
              <a:rPr lang="en-US" dirty="0"/>
              <a:t>User selects to view the schedule</a:t>
            </a:r>
          </a:p>
          <a:p>
            <a:pPr marL="342900" indent="-342900">
              <a:buAutoNum type="arabicParenR"/>
            </a:pPr>
            <a:r>
              <a:rPr lang="en-US" dirty="0"/>
              <a:t>User selects the breaks to add/edit breaks</a:t>
            </a:r>
          </a:p>
          <a:p>
            <a:pPr marL="342900" indent="-342900">
              <a:buAutoNum type="arabicParenR"/>
            </a:pPr>
            <a:r>
              <a:rPr lang="en-US" dirty="0"/>
              <a:t>User selects daily routine to add schedule</a:t>
            </a:r>
          </a:p>
          <a:p>
            <a:pPr marL="342900" indent="-342900">
              <a:buAutoNum type="arabicParenR"/>
            </a:pPr>
            <a:r>
              <a:rPr lang="en-US" dirty="0"/>
              <a:t>User will be reminded with a notification/alerts based on the breaks set.</a:t>
            </a:r>
          </a:p>
          <a:p>
            <a:endParaRPr lang="en-US" dirty="0"/>
          </a:p>
        </p:txBody>
      </p:sp>
    </p:spTree>
    <p:extLst>
      <p:ext uri="{BB962C8B-B14F-4D97-AF65-F5344CB8AC3E}">
        <p14:creationId xmlns:p14="http://schemas.microsoft.com/office/powerpoint/2010/main" val="348143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2D3C87-2F61-DC04-D221-655C56281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042" y="532986"/>
            <a:ext cx="3481915" cy="55710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B5D822E-84DB-ACD8-2600-170FDBABC225}"/>
              </a:ext>
            </a:extLst>
          </p:cNvPr>
          <p:cNvSpPr txBox="1"/>
          <p:nvPr/>
        </p:nvSpPr>
        <p:spPr>
          <a:xfrm>
            <a:off x="4828559" y="1383166"/>
            <a:ext cx="2947130" cy="307777"/>
          </a:xfrm>
          <a:prstGeom prst="rect">
            <a:avLst/>
          </a:prstGeom>
          <a:solidFill>
            <a:schemeClr val="accent4">
              <a:lumMod val="40000"/>
              <a:lumOff val="60000"/>
            </a:schemeClr>
          </a:solidFill>
        </p:spPr>
        <p:txBody>
          <a:bodyPr wrap="square" rtlCol="0">
            <a:spAutoFit/>
          </a:bodyPr>
          <a:lstStyle/>
          <a:p>
            <a:pPr algn="ctr"/>
            <a:r>
              <a:rPr lang="en-US" sz="1400" dirty="0"/>
              <a:t>Gym Time</a:t>
            </a:r>
          </a:p>
        </p:txBody>
      </p:sp>
      <p:sp>
        <p:nvSpPr>
          <p:cNvPr id="29" name="Rectangle 28">
            <a:extLst>
              <a:ext uri="{FF2B5EF4-FFF2-40B4-BE49-F238E27FC236}">
                <a16:creationId xmlns:a16="http://schemas.microsoft.com/office/drawing/2014/main" id="{13DA038F-2311-242D-7243-D3E4EAAB2300}"/>
              </a:ext>
            </a:extLst>
          </p:cNvPr>
          <p:cNvSpPr/>
          <p:nvPr/>
        </p:nvSpPr>
        <p:spPr>
          <a:xfrm>
            <a:off x="4859193" y="3233208"/>
            <a:ext cx="2947130" cy="143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A5B7711-D737-D61C-DBA6-3B6EA1F1756A}"/>
              </a:ext>
            </a:extLst>
          </p:cNvPr>
          <p:cNvSpPr txBox="1"/>
          <p:nvPr/>
        </p:nvSpPr>
        <p:spPr>
          <a:xfrm>
            <a:off x="5103821" y="3174091"/>
            <a:ext cx="2212410" cy="261610"/>
          </a:xfrm>
          <a:prstGeom prst="rect">
            <a:avLst/>
          </a:prstGeom>
          <a:noFill/>
        </p:spPr>
        <p:txBody>
          <a:bodyPr wrap="square" rtlCol="0">
            <a:spAutoFit/>
          </a:bodyPr>
          <a:lstStyle/>
          <a:p>
            <a:pPr algn="ctr"/>
            <a:r>
              <a:rPr lang="en-US" sz="1100" dirty="0"/>
              <a:t>Work break</a:t>
            </a:r>
          </a:p>
        </p:txBody>
      </p:sp>
      <p:sp>
        <p:nvSpPr>
          <p:cNvPr id="33" name="Rectangle 32">
            <a:extLst>
              <a:ext uri="{FF2B5EF4-FFF2-40B4-BE49-F238E27FC236}">
                <a16:creationId xmlns:a16="http://schemas.microsoft.com/office/drawing/2014/main" id="{9B94FFA5-4D6D-5536-E8B7-7E083CC9C171}"/>
              </a:ext>
            </a:extLst>
          </p:cNvPr>
          <p:cNvSpPr/>
          <p:nvPr/>
        </p:nvSpPr>
        <p:spPr>
          <a:xfrm>
            <a:off x="4828559" y="4174944"/>
            <a:ext cx="2947130" cy="26161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EF0CEF4-5B54-F9A9-6D96-D2B21B1E2E42}"/>
              </a:ext>
            </a:extLst>
          </p:cNvPr>
          <p:cNvSpPr txBox="1"/>
          <p:nvPr/>
        </p:nvSpPr>
        <p:spPr>
          <a:xfrm>
            <a:off x="5103821" y="4174944"/>
            <a:ext cx="2212410" cy="261610"/>
          </a:xfrm>
          <a:prstGeom prst="rect">
            <a:avLst/>
          </a:prstGeom>
          <a:noFill/>
        </p:spPr>
        <p:txBody>
          <a:bodyPr wrap="square" rtlCol="0">
            <a:spAutoFit/>
          </a:bodyPr>
          <a:lstStyle/>
          <a:p>
            <a:pPr algn="ctr"/>
            <a:r>
              <a:rPr lang="en-US" sz="1100" dirty="0"/>
              <a:t>Lunch Break</a:t>
            </a:r>
          </a:p>
        </p:txBody>
      </p:sp>
      <p:cxnSp>
        <p:nvCxnSpPr>
          <p:cNvPr id="36" name="Straight Connector 35">
            <a:extLst>
              <a:ext uri="{FF2B5EF4-FFF2-40B4-BE49-F238E27FC236}">
                <a16:creationId xmlns:a16="http://schemas.microsoft.com/office/drawing/2014/main" id="{00884CB9-FE25-9A8B-889D-61C9DADD4310}"/>
              </a:ext>
            </a:extLst>
          </p:cNvPr>
          <p:cNvCxnSpPr/>
          <p:nvPr/>
        </p:nvCxnSpPr>
        <p:spPr>
          <a:xfrm>
            <a:off x="4828559" y="2670837"/>
            <a:ext cx="2977764" cy="0"/>
          </a:xfrm>
          <a:prstGeom prst="line">
            <a:avLst/>
          </a:prstGeom>
        </p:spPr>
        <p:style>
          <a:lnRef idx="3">
            <a:schemeClr val="accent3"/>
          </a:lnRef>
          <a:fillRef idx="0">
            <a:schemeClr val="accent3"/>
          </a:fillRef>
          <a:effectRef idx="2">
            <a:schemeClr val="accent3"/>
          </a:effectRef>
          <a:fontRef idx="minor">
            <a:schemeClr val="tx1"/>
          </a:fontRef>
        </p:style>
      </p:cxnSp>
      <p:sp>
        <p:nvSpPr>
          <p:cNvPr id="37" name="TextBox 36">
            <a:extLst>
              <a:ext uri="{FF2B5EF4-FFF2-40B4-BE49-F238E27FC236}">
                <a16:creationId xmlns:a16="http://schemas.microsoft.com/office/drawing/2014/main" id="{B5C5FC10-9F8C-16E1-4716-61A5BB74F3F2}"/>
              </a:ext>
            </a:extLst>
          </p:cNvPr>
          <p:cNvSpPr txBox="1"/>
          <p:nvPr/>
        </p:nvSpPr>
        <p:spPr>
          <a:xfrm>
            <a:off x="5646442" y="2391420"/>
            <a:ext cx="1341997" cy="307777"/>
          </a:xfrm>
          <a:prstGeom prst="rect">
            <a:avLst/>
          </a:prstGeom>
          <a:noFill/>
        </p:spPr>
        <p:txBody>
          <a:bodyPr wrap="square" rtlCol="0">
            <a:spAutoFit/>
          </a:bodyPr>
          <a:lstStyle/>
          <a:p>
            <a:r>
              <a:rPr lang="en-US" sz="1400" dirty="0"/>
              <a:t>Work starts</a:t>
            </a:r>
          </a:p>
        </p:txBody>
      </p:sp>
      <p:sp>
        <p:nvSpPr>
          <p:cNvPr id="38" name="Rectangle 37">
            <a:extLst>
              <a:ext uri="{FF2B5EF4-FFF2-40B4-BE49-F238E27FC236}">
                <a16:creationId xmlns:a16="http://schemas.microsoft.com/office/drawing/2014/main" id="{8859F0D8-5548-16CF-C291-FBBDE7C49B3E}"/>
              </a:ext>
            </a:extLst>
          </p:cNvPr>
          <p:cNvSpPr/>
          <p:nvPr/>
        </p:nvSpPr>
        <p:spPr>
          <a:xfrm>
            <a:off x="4828559" y="5474834"/>
            <a:ext cx="2947130" cy="143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C66FDF8-55B3-B431-8AEE-B356A0480932}"/>
              </a:ext>
            </a:extLst>
          </p:cNvPr>
          <p:cNvSpPr txBox="1"/>
          <p:nvPr/>
        </p:nvSpPr>
        <p:spPr>
          <a:xfrm>
            <a:off x="5073187" y="5415717"/>
            <a:ext cx="2212410" cy="261610"/>
          </a:xfrm>
          <a:prstGeom prst="rect">
            <a:avLst/>
          </a:prstGeom>
          <a:noFill/>
        </p:spPr>
        <p:txBody>
          <a:bodyPr wrap="square" rtlCol="0">
            <a:spAutoFit/>
          </a:bodyPr>
          <a:lstStyle/>
          <a:p>
            <a:pPr algn="ctr"/>
            <a:r>
              <a:rPr lang="en-US" sz="1100" dirty="0"/>
              <a:t>Break</a:t>
            </a:r>
          </a:p>
        </p:txBody>
      </p:sp>
      <p:sp>
        <p:nvSpPr>
          <p:cNvPr id="40" name="TextBox 39">
            <a:extLst>
              <a:ext uri="{FF2B5EF4-FFF2-40B4-BE49-F238E27FC236}">
                <a16:creationId xmlns:a16="http://schemas.microsoft.com/office/drawing/2014/main" id="{7789BC57-4E15-306C-CF55-8064BD9CBCC8}"/>
              </a:ext>
            </a:extLst>
          </p:cNvPr>
          <p:cNvSpPr txBox="1"/>
          <p:nvPr/>
        </p:nvSpPr>
        <p:spPr>
          <a:xfrm>
            <a:off x="4440431" y="96694"/>
            <a:ext cx="3335258" cy="369332"/>
          </a:xfrm>
          <a:prstGeom prst="rect">
            <a:avLst/>
          </a:prstGeom>
          <a:noFill/>
        </p:spPr>
        <p:txBody>
          <a:bodyPr wrap="square" rtlCol="0">
            <a:spAutoFit/>
          </a:bodyPr>
          <a:lstStyle/>
          <a:p>
            <a:pPr algn="ctr"/>
            <a:r>
              <a:rPr lang="en-US" dirty="0"/>
              <a:t>User Current day Schedule</a:t>
            </a:r>
          </a:p>
        </p:txBody>
      </p:sp>
    </p:spTree>
    <p:extLst>
      <p:ext uri="{BB962C8B-B14F-4D97-AF65-F5344CB8AC3E}">
        <p14:creationId xmlns:p14="http://schemas.microsoft.com/office/powerpoint/2010/main" val="255613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AC83D7-2CD6-EFB6-BA39-490E024FDE25}"/>
              </a:ext>
            </a:extLst>
          </p:cNvPr>
          <p:cNvSpPr/>
          <p:nvPr/>
        </p:nvSpPr>
        <p:spPr>
          <a:xfrm>
            <a:off x="3455816" y="1083375"/>
            <a:ext cx="4129238" cy="4899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31F483AE-2A71-CBEA-6418-8D5C7F62C17B}"/>
              </a:ext>
            </a:extLst>
          </p:cNvPr>
          <p:cNvSpPr/>
          <p:nvPr/>
        </p:nvSpPr>
        <p:spPr>
          <a:xfrm>
            <a:off x="3946358" y="1547881"/>
            <a:ext cx="2704093" cy="3972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3D9DFCA5-4636-CCB0-AD4D-7559913303F1}"/>
              </a:ext>
            </a:extLst>
          </p:cNvPr>
          <p:cNvSpPr/>
          <p:nvPr/>
        </p:nvSpPr>
        <p:spPr>
          <a:xfrm>
            <a:off x="3946358" y="2141499"/>
            <a:ext cx="2704093" cy="4235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B4DF8963-BEDB-08B2-C30D-E58C1DD8795E}"/>
              </a:ext>
            </a:extLst>
          </p:cNvPr>
          <p:cNvSpPr/>
          <p:nvPr/>
        </p:nvSpPr>
        <p:spPr>
          <a:xfrm>
            <a:off x="3955068" y="3979547"/>
            <a:ext cx="2704093" cy="4235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22A6B782-DCC0-4D7B-5D1A-B7933675D942}"/>
              </a:ext>
            </a:extLst>
          </p:cNvPr>
          <p:cNvSpPr txBox="1"/>
          <p:nvPr/>
        </p:nvSpPr>
        <p:spPr>
          <a:xfrm flipH="1">
            <a:off x="4078703" y="1547881"/>
            <a:ext cx="1809549" cy="369332"/>
          </a:xfrm>
          <a:prstGeom prst="rect">
            <a:avLst/>
          </a:prstGeom>
          <a:noFill/>
        </p:spPr>
        <p:txBody>
          <a:bodyPr wrap="square" rtlCol="0">
            <a:spAutoFit/>
          </a:bodyPr>
          <a:lstStyle/>
          <a:p>
            <a:r>
              <a:rPr lang="en-IN" dirty="0"/>
              <a:t>Work Break</a:t>
            </a:r>
          </a:p>
        </p:txBody>
      </p:sp>
      <p:sp>
        <p:nvSpPr>
          <p:cNvPr id="9" name="TextBox 8">
            <a:extLst>
              <a:ext uri="{FF2B5EF4-FFF2-40B4-BE49-F238E27FC236}">
                <a16:creationId xmlns:a16="http://schemas.microsoft.com/office/drawing/2014/main" id="{EA86AD87-D13D-1941-D285-0174F623882E}"/>
              </a:ext>
            </a:extLst>
          </p:cNvPr>
          <p:cNvSpPr txBox="1"/>
          <p:nvPr/>
        </p:nvSpPr>
        <p:spPr>
          <a:xfrm flipH="1">
            <a:off x="4078703" y="2180000"/>
            <a:ext cx="1809549" cy="369332"/>
          </a:xfrm>
          <a:prstGeom prst="rect">
            <a:avLst/>
          </a:prstGeom>
          <a:noFill/>
        </p:spPr>
        <p:txBody>
          <a:bodyPr wrap="square" rtlCol="0">
            <a:spAutoFit/>
          </a:bodyPr>
          <a:lstStyle/>
          <a:p>
            <a:r>
              <a:rPr lang="en-IN" dirty="0"/>
              <a:t>Gym  Time</a:t>
            </a:r>
          </a:p>
        </p:txBody>
      </p:sp>
      <p:sp>
        <p:nvSpPr>
          <p:cNvPr id="10" name="TextBox 9">
            <a:extLst>
              <a:ext uri="{FF2B5EF4-FFF2-40B4-BE49-F238E27FC236}">
                <a16:creationId xmlns:a16="http://schemas.microsoft.com/office/drawing/2014/main" id="{7B490E86-DEE9-2994-C3D9-522D4487C6D6}"/>
              </a:ext>
            </a:extLst>
          </p:cNvPr>
          <p:cNvSpPr txBox="1"/>
          <p:nvPr/>
        </p:nvSpPr>
        <p:spPr>
          <a:xfrm flipH="1">
            <a:off x="4159776" y="3994582"/>
            <a:ext cx="1809549" cy="369332"/>
          </a:xfrm>
          <a:prstGeom prst="rect">
            <a:avLst/>
          </a:prstGeom>
          <a:noFill/>
        </p:spPr>
        <p:txBody>
          <a:bodyPr wrap="square" rtlCol="0">
            <a:spAutoFit/>
          </a:bodyPr>
          <a:lstStyle/>
          <a:p>
            <a:r>
              <a:rPr lang="en-IN" dirty="0"/>
              <a:t>……..Break</a:t>
            </a:r>
          </a:p>
        </p:txBody>
      </p:sp>
      <p:sp>
        <p:nvSpPr>
          <p:cNvPr id="12" name="Rectangle 11">
            <a:extLst>
              <a:ext uri="{FF2B5EF4-FFF2-40B4-BE49-F238E27FC236}">
                <a16:creationId xmlns:a16="http://schemas.microsoft.com/office/drawing/2014/main" id="{B9F7C998-9F58-7A5F-88A1-F53D94C3F4F0}"/>
              </a:ext>
            </a:extLst>
          </p:cNvPr>
          <p:cNvSpPr/>
          <p:nvPr/>
        </p:nvSpPr>
        <p:spPr>
          <a:xfrm>
            <a:off x="3946358" y="5280882"/>
            <a:ext cx="2712803" cy="4235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618BFA03-5048-F33F-F646-7FD050129BCA}"/>
              </a:ext>
            </a:extLst>
          </p:cNvPr>
          <p:cNvSpPr txBox="1"/>
          <p:nvPr/>
        </p:nvSpPr>
        <p:spPr>
          <a:xfrm flipH="1">
            <a:off x="4793382" y="5310119"/>
            <a:ext cx="1809549" cy="369332"/>
          </a:xfrm>
          <a:prstGeom prst="rect">
            <a:avLst/>
          </a:prstGeom>
          <a:noFill/>
        </p:spPr>
        <p:txBody>
          <a:bodyPr wrap="square" rtlCol="0">
            <a:spAutoFit/>
          </a:bodyPr>
          <a:lstStyle/>
          <a:p>
            <a:r>
              <a:rPr lang="en-IN" dirty="0"/>
              <a:t>Add Breaks</a:t>
            </a:r>
          </a:p>
        </p:txBody>
      </p:sp>
      <p:pic>
        <p:nvPicPr>
          <p:cNvPr id="18" name="Graphic 17" descr="User">
            <a:extLst>
              <a:ext uri="{FF2B5EF4-FFF2-40B4-BE49-F238E27FC236}">
                <a16:creationId xmlns:a16="http://schemas.microsoft.com/office/drawing/2014/main" id="{B29429A7-18FD-21C1-9675-4616ED90B8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6942" y="2180000"/>
            <a:ext cx="330103" cy="330103"/>
          </a:xfrm>
          <a:prstGeom prst="rect">
            <a:avLst/>
          </a:prstGeom>
        </p:spPr>
      </p:pic>
      <p:sp>
        <p:nvSpPr>
          <p:cNvPr id="25" name="TextBox 24">
            <a:extLst>
              <a:ext uri="{FF2B5EF4-FFF2-40B4-BE49-F238E27FC236}">
                <a16:creationId xmlns:a16="http://schemas.microsoft.com/office/drawing/2014/main" id="{000BB9B9-FD8B-BC6E-475D-857CF2EF95CC}"/>
              </a:ext>
            </a:extLst>
          </p:cNvPr>
          <p:cNvSpPr txBox="1"/>
          <p:nvPr/>
        </p:nvSpPr>
        <p:spPr>
          <a:xfrm>
            <a:off x="9209197" y="1540132"/>
            <a:ext cx="2581977" cy="369332"/>
          </a:xfrm>
          <a:prstGeom prst="rect">
            <a:avLst/>
          </a:prstGeom>
          <a:noFill/>
        </p:spPr>
        <p:txBody>
          <a:bodyPr wrap="square">
            <a:spAutoFit/>
          </a:bodyPr>
          <a:lstStyle/>
          <a:p>
            <a:r>
              <a:rPr lang="en-IN" dirty="0"/>
              <a:t>System Generated Break</a:t>
            </a:r>
          </a:p>
        </p:txBody>
      </p:sp>
      <p:sp>
        <p:nvSpPr>
          <p:cNvPr id="26" name="TextBox 25">
            <a:extLst>
              <a:ext uri="{FF2B5EF4-FFF2-40B4-BE49-F238E27FC236}">
                <a16:creationId xmlns:a16="http://schemas.microsoft.com/office/drawing/2014/main" id="{83286898-602C-7C0D-67B6-BA0D9DC87AFD}"/>
              </a:ext>
            </a:extLst>
          </p:cNvPr>
          <p:cNvSpPr txBox="1"/>
          <p:nvPr/>
        </p:nvSpPr>
        <p:spPr>
          <a:xfrm>
            <a:off x="9225733" y="2015726"/>
            <a:ext cx="2581977" cy="369332"/>
          </a:xfrm>
          <a:prstGeom prst="rect">
            <a:avLst/>
          </a:prstGeom>
          <a:noFill/>
        </p:spPr>
        <p:txBody>
          <a:bodyPr wrap="square">
            <a:spAutoFit/>
          </a:bodyPr>
          <a:lstStyle/>
          <a:p>
            <a:r>
              <a:rPr lang="en-IN" dirty="0"/>
              <a:t>User Generated Break</a:t>
            </a:r>
          </a:p>
        </p:txBody>
      </p:sp>
      <p:sp>
        <p:nvSpPr>
          <p:cNvPr id="28" name="Rectangle 27">
            <a:extLst>
              <a:ext uri="{FF2B5EF4-FFF2-40B4-BE49-F238E27FC236}">
                <a16:creationId xmlns:a16="http://schemas.microsoft.com/office/drawing/2014/main" id="{D3D3C38F-C88A-8FCD-23F7-93DFA0B8571B}"/>
              </a:ext>
            </a:extLst>
          </p:cNvPr>
          <p:cNvSpPr/>
          <p:nvPr/>
        </p:nvSpPr>
        <p:spPr>
          <a:xfrm>
            <a:off x="445372" y="2470485"/>
            <a:ext cx="1549667" cy="15592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D42D4515-8F38-41AC-5F15-0B5B99CBA752}"/>
              </a:ext>
            </a:extLst>
          </p:cNvPr>
          <p:cNvSpPr txBox="1"/>
          <p:nvPr/>
        </p:nvSpPr>
        <p:spPr>
          <a:xfrm flipH="1">
            <a:off x="788272" y="3034628"/>
            <a:ext cx="2581978" cy="369332"/>
          </a:xfrm>
          <a:prstGeom prst="rect">
            <a:avLst/>
          </a:prstGeom>
          <a:noFill/>
        </p:spPr>
        <p:txBody>
          <a:bodyPr wrap="square" rtlCol="0">
            <a:spAutoFit/>
          </a:bodyPr>
          <a:lstStyle/>
          <a:p>
            <a:r>
              <a:rPr lang="en-IN" dirty="0">
                <a:solidFill>
                  <a:srgbClr val="FFFF00"/>
                </a:solidFill>
              </a:rPr>
              <a:t>Breaks</a:t>
            </a:r>
          </a:p>
        </p:txBody>
      </p:sp>
      <p:cxnSp>
        <p:nvCxnSpPr>
          <p:cNvPr id="31" name="Straight Arrow Connector 30">
            <a:extLst>
              <a:ext uri="{FF2B5EF4-FFF2-40B4-BE49-F238E27FC236}">
                <a16:creationId xmlns:a16="http://schemas.microsoft.com/office/drawing/2014/main" id="{CB2E1F64-146D-95C1-E9E7-41F8E0A642C6}"/>
              </a:ext>
            </a:extLst>
          </p:cNvPr>
          <p:cNvCxnSpPr/>
          <p:nvPr/>
        </p:nvCxnSpPr>
        <p:spPr>
          <a:xfrm>
            <a:off x="2152847" y="3250131"/>
            <a:ext cx="13411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2676D5B-C1B1-6FC5-BD53-66812E1EBEA7}"/>
              </a:ext>
            </a:extLst>
          </p:cNvPr>
          <p:cNvSpPr/>
          <p:nvPr/>
        </p:nvSpPr>
        <p:spPr>
          <a:xfrm>
            <a:off x="3955068" y="2722470"/>
            <a:ext cx="2704093" cy="4235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0B0D0D87-ECB3-C954-6E22-1C20E27266CA}"/>
              </a:ext>
            </a:extLst>
          </p:cNvPr>
          <p:cNvSpPr txBox="1"/>
          <p:nvPr/>
        </p:nvSpPr>
        <p:spPr>
          <a:xfrm flipH="1">
            <a:off x="4096154" y="2776649"/>
            <a:ext cx="1809549" cy="369332"/>
          </a:xfrm>
          <a:prstGeom prst="rect">
            <a:avLst/>
          </a:prstGeom>
          <a:noFill/>
        </p:spPr>
        <p:txBody>
          <a:bodyPr wrap="square" rtlCol="0">
            <a:spAutoFit/>
          </a:bodyPr>
          <a:lstStyle/>
          <a:p>
            <a:r>
              <a:rPr lang="en-IN" dirty="0"/>
              <a:t>Lunch Break</a:t>
            </a:r>
          </a:p>
        </p:txBody>
      </p:sp>
      <p:pic>
        <p:nvPicPr>
          <p:cNvPr id="17" name="Graphic 16" descr="User">
            <a:extLst>
              <a:ext uri="{FF2B5EF4-FFF2-40B4-BE49-F238E27FC236}">
                <a16:creationId xmlns:a16="http://schemas.microsoft.com/office/drawing/2014/main" id="{D141C48D-B77F-3B3F-E4B0-BCC9EBC054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4411" y="2766889"/>
            <a:ext cx="330103" cy="330103"/>
          </a:xfrm>
          <a:prstGeom prst="rect">
            <a:avLst/>
          </a:prstGeom>
        </p:spPr>
      </p:pic>
      <p:sp>
        <p:nvSpPr>
          <p:cNvPr id="19" name="Rectangle 18">
            <a:extLst>
              <a:ext uri="{FF2B5EF4-FFF2-40B4-BE49-F238E27FC236}">
                <a16:creationId xmlns:a16="http://schemas.microsoft.com/office/drawing/2014/main" id="{9E668F2D-CFC8-89F2-A87B-F676C78537C1}"/>
              </a:ext>
            </a:extLst>
          </p:cNvPr>
          <p:cNvSpPr/>
          <p:nvPr/>
        </p:nvSpPr>
        <p:spPr>
          <a:xfrm>
            <a:off x="3955068" y="3334052"/>
            <a:ext cx="2704093" cy="4235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05C0B6BF-D8F3-05E6-675E-E14F8B30874B}"/>
              </a:ext>
            </a:extLst>
          </p:cNvPr>
          <p:cNvSpPr txBox="1"/>
          <p:nvPr/>
        </p:nvSpPr>
        <p:spPr>
          <a:xfrm flipH="1">
            <a:off x="4087413" y="3372553"/>
            <a:ext cx="1809549" cy="369332"/>
          </a:xfrm>
          <a:prstGeom prst="rect">
            <a:avLst/>
          </a:prstGeom>
          <a:noFill/>
        </p:spPr>
        <p:txBody>
          <a:bodyPr wrap="square" rtlCol="0">
            <a:spAutoFit/>
          </a:bodyPr>
          <a:lstStyle/>
          <a:p>
            <a:r>
              <a:rPr lang="en-IN" dirty="0"/>
              <a:t> Drink Water </a:t>
            </a:r>
          </a:p>
        </p:txBody>
      </p:sp>
      <p:pic>
        <p:nvPicPr>
          <p:cNvPr id="23" name="Graphic 22" descr="User">
            <a:extLst>
              <a:ext uri="{FF2B5EF4-FFF2-40B4-BE49-F238E27FC236}">
                <a16:creationId xmlns:a16="http://schemas.microsoft.com/office/drawing/2014/main" id="{54EF5845-B559-B991-460A-1E90CF673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3575" y="3385101"/>
            <a:ext cx="330103" cy="330103"/>
          </a:xfrm>
          <a:prstGeom prst="rect">
            <a:avLst/>
          </a:prstGeom>
        </p:spPr>
      </p:pic>
      <p:pic>
        <p:nvPicPr>
          <p:cNvPr id="45" name="Graphic 44" descr="Laptop">
            <a:extLst>
              <a:ext uri="{FF2B5EF4-FFF2-40B4-BE49-F238E27FC236}">
                <a16:creationId xmlns:a16="http://schemas.microsoft.com/office/drawing/2014/main" id="{759D62C2-D1A8-8E86-15E0-3FA009B838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155182" y="1572883"/>
            <a:ext cx="369332" cy="369332"/>
          </a:xfrm>
          <a:prstGeom prst="rect">
            <a:avLst/>
          </a:prstGeom>
        </p:spPr>
      </p:pic>
      <p:sp>
        <p:nvSpPr>
          <p:cNvPr id="46" name="Flowchart: Terminator 45">
            <a:extLst>
              <a:ext uri="{FF2B5EF4-FFF2-40B4-BE49-F238E27FC236}">
                <a16:creationId xmlns:a16="http://schemas.microsoft.com/office/drawing/2014/main" id="{E5F6B1B9-A7C3-A247-AD51-1D63048DADC5}"/>
              </a:ext>
            </a:extLst>
          </p:cNvPr>
          <p:cNvSpPr/>
          <p:nvPr/>
        </p:nvSpPr>
        <p:spPr>
          <a:xfrm>
            <a:off x="6957558" y="1647120"/>
            <a:ext cx="404509" cy="170853"/>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1935362-D8AD-6E49-D44F-2BFBC0F33991}"/>
              </a:ext>
            </a:extLst>
          </p:cNvPr>
          <p:cNvSpPr/>
          <p:nvPr/>
        </p:nvSpPr>
        <p:spPr>
          <a:xfrm>
            <a:off x="7193899" y="1654861"/>
            <a:ext cx="126790" cy="1398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id="{EF5EDF77-F22C-A9F4-253B-7816CE95864E}"/>
              </a:ext>
            </a:extLst>
          </p:cNvPr>
          <p:cNvSpPr/>
          <p:nvPr/>
        </p:nvSpPr>
        <p:spPr>
          <a:xfrm>
            <a:off x="6982518" y="2293054"/>
            <a:ext cx="404509" cy="170853"/>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FD06206-5C52-7E38-7B00-A043C9072F00}"/>
              </a:ext>
            </a:extLst>
          </p:cNvPr>
          <p:cNvSpPr/>
          <p:nvPr/>
        </p:nvSpPr>
        <p:spPr>
          <a:xfrm>
            <a:off x="7218859" y="2307373"/>
            <a:ext cx="126790" cy="1398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Terminator 49">
            <a:extLst>
              <a:ext uri="{FF2B5EF4-FFF2-40B4-BE49-F238E27FC236}">
                <a16:creationId xmlns:a16="http://schemas.microsoft.com/office/drawing/2014/main" id="{81BB6502-E51D-F77B-C7D3-9471B880815D}"/>
              </a:ext>
            </a:extLst>
          </p:cNvPr>
          <p:cNvSpPr/>
          <p:nvPr/>
        </p:nvSpPr>
        <p:spPr>
          <a:xfrm>
            <a:off x="6978384" y="2848070"/>
            <a:ext cx="404509" cy="170853"/>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BD206D8-FC2F-ED65-4094-B69163A06FB3}"/>
              </a:ext>
            </a:extLst>
          </p:cNvPr>
          <p:cNvSpPr/>
          <p:nvPr/>
        </p:nvSpPr>
        <p:spPr>
          <a:xfrm>
            <a:off x="7214725" y="2862389"/>
            <a:ext cx="126790" cy="1398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Terminator 51">
            <a:extLst>
              <a:ext uri="{FF2B5EF4-FFF2-40B4-BE49-F238E27FC236}">
                <a16:creationId xmlns:a16="http://schemas.microsoft.com/office/drawing/2014/main" id="{F1CE594E-F6D7-B0C8-C447-418840A9B0FF}"/>
              </a:ext>
            </a:extLst>
          </p:cNvPr>
          <p:cNvSpPr/>
          <p:nvPr/>
        </p:nvSpPr>
        <p:spPr>
          <a:xfrm>
            <a:off x="6994482" y="3448749"/>
            <a:ext cx="404509" cy="170853"/>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16D3F24-0B24-4931-E515-384B7ECD0055}"/>
              </a:ext>
            </a:extLst>
          </p:cNvPr>
          <p:cNvSpPr/>
          <p:nvPr/>
        </p:nvSpPr>
        <p:spPr>
          <a:xfrm>
            <a:off x="7230823" y="3463068"/>
            <a:ext cx="126790" cy="1398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DDD4013C-6969-3559-09D9-7CD7F8625F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7598" y="1108008"/>
            <a:ext cx="382559" cy="382559"/>
          </a:xfrm>
          <a:prstGeom prst="rect">
            <a:avLst/>
          </a:prstGeom>
        </p:spPr>
      </p:pic>
      <p:sp>
        <p:nvSpPr>
          <p:cNvPr id="59" name="TextBox 58">
            <a:extLst>
              <a:ext uri="{FF2B5EF4-FFF2-40B4-BE49-F238E27FC236}">
                <a16:creationId xmlns:a16="http://schemas.microsoft.com/office/drawing/2014/main" id="{3B00C45C-317C-AFA1-1203-71EEEABF245E}"/>
              </a:ext>
            </a:extLst>
          </p:cNvPr>
          <p:cNvSpPr txBox="1"/>
          <p:nvPr/>
        </p:nvSpPr>
        <p:spPr>
          <a:xfrm>
            <a:off x="9209197" y="1047573"/>
            <a:ext cx="1994606" cy="369332"/>
          </a:xfrm>
          <a:prstGeom prst="rect">
            <a:avLst/>
          </a:prstGeom>
          <a:noFill/>
        </p:spPr>
        <p:txBody>
          <a:bodyPr wrap="square" rtlCol="0">
            <a:spAutoFit/>
          </a:bodyPr>
          <a:lstStyle/>
          <a:p>
            <a:r>
              <a:rPr lang="en-US" dirty="0"/>
              <a:t>Enabling Alerts</a:t>
            </a:r>
          </a:p>
        </p:txBody>
      </p:sp>
      <p:pic>
        <p:nvPicPr>
          <p:cNvPr id="67" name="Graphic 66" descr="Laptop">
            <a:extLst>
              <a:ext uri="{FF2B5EF4-FFF2-40B4-BE49-F238E27FC236}">
                <a16:creationId xmlns:a16="http://schemas.microsoft.com/office/drawing/2014/main" id="{752F559B-2B59-6E66-805B-C7046A4325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800636" y="1540132"/>
            <a:ext cx="369332" cy="369332"/>
          </a:xfrm>
          <a:prstGeom prst="rect">
            <a:avLst/>
          </a:prstGeom>
        </p:spPr>
      </p:pic>
      <p:pic>
        <p:nvPicPr>
          <p:cNvPr id="68" name="Graphic 67" descr="User">
            <a:extLst>
              <a:ext uri="{FF2B5EF4-FFF2-40B4-BE49-F238E27FC236}">
                <a16:creationId xmlns:a16="http://schemas.microsoft.com/office/drawing/2014/main" id="{0EEC5731-CCD3-728D-B7A1-078EB1EB4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39865" y="2031554"/>
            <a:ext cx="330103" cy="330103"/>
          </a:xfrm>
          <a:prstGeom prst="rect">
            <a:avLst/>
          </a:prstGeom>
        </p:spPr>
      </p:pic>
      <p:pic>
        <p:nvPicPr>
          <p:cNvPr id="69" name="Picture 68">
            <a:extLst>
              <a:ext uri="{FF2B5EF4-FFF2-40B4-BE49-F238E27FC236}">
                <a16:creationId xmlns:a16="http://schemas.microsoft.com/office/drawing/2014/main" id="{E88BBC3F-D268-F472-42DD-0908245BD7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2259" y="1096177"/>
            <a:ext cx="382559" cy="382559"/>
          </a:xfrm>
          <a:prstGeom prst="rect">
            <a:avLst/>
          </a:prstGeom>
        </p:spPr>
      </p:pic>
      <p:sp>
        <p:nvSpPr>
          <p:cNvPr id="70" name="TextBox 69">
            <a:extLst>
              <a:ext uri="{FF2B5EF4-FFF2-40B4-BE49-F238E27FC236}">
                <a16:creationId xmlns:a16="http://schemas.microsoft.com/office/drawing/2014/main" id="{02574FE3-6D7D-11C7-B13D-8CF813702A39}"/>
              </a:ext>
            </a:extLst>
          </p:cNvPr>
          <p:cNvSpPr txBox="1"/>
          <p:nvPr/>
        </p:nvSpPr>
        <p:spPr>
          <a:xfrm flipH="1">
            <a:off x="4373528" y="518810"/>
            <a:ext cx="2649255" cy="369332"/>
          </a:xfrm>
          <a:prstGeom prst="rect">
            <a:avLst/>
          </a:prstGeom>
          <a:noFill/>
        </p:spPr>
        <p:txBody>
          <a:bodyPr wrap="square" rtlCol="0">
            <a:spAutoFit/>
          </a:bodyPr>
          <a:lstStyle/>
          <a:p>
            <a:r>
              <a:rPr lang="en-US" dirty="0"/>
              <a:t>Adding Breaks or Events</a:t>
            </a:r>
          </a:p>
        </p:txBody>
      </p:sp>
      <p:sp>
        <p:nvSpPr>
          <p:cNvPr id="72" name="Rectangle 71">
            <a:extLst>
              <a:ext uri="{FF2B5EF4-FFF2-40B4-BE49-F238E27FC236}">
                <a16:creationId xmlns:a16="http://schemas.microsoft.com/office/drawing/2014/main" id="{50E7FBD6-D5BD-C207-A8AE-799E725C9146}"/>
              </a:ext>
            </a:extLst>
          </p:cNvPr>
          <p:cNvSpPr/>
          <p:nvPr/>
        </p:nvSpPr>
        <p:spPr>
          <a:xfrm>
            <a:off x="8792258" y="3757563"/>
            <a:ext cx="2305531" cy="2834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TextBox 72">
            <a:extLst>
              <a:ext uri="{FF2B5EF4-FFF2-40B4-BE49-F238E27FC236}">
                <a16:creationId xmlns:a16="http://schemas.microsoft.com/office/drawing/2014/main" id="{8E0338E3-982F-6397-EB8C-CE6545C29162}"/>
              </a:ext>
            </a:extLst>
          </p:cNvPr>
          <p:cNvSpPr txBox="1"/>
          <p:nvPr/>
        </p:nvSpPr>
        <p:spPr>
          <a:xfrm flipH="1">
            <a:off x="9110778" y="4065456"/>
            <a:ext cx="1539680" cy="369332"/>
          </a:xfrm>
          <a:prstGeom prst="rect">
            <a:avLst/>
          </a:prstGeom>
          <a:solidFill>
            <a:schemeClr val="bg1"/>
          </a:solidFill>
        </p:spPr>
        <p:txBody>
          <a:bodyPr wrap="square" rtlCol="0">
            <a:spAutoFit/>
          </a:bodyPr>
          <a:lstStyle/>
          <a:p>
            <a:pPr algn="ctr"/>
            <a:r>
              <a:rPr lang="en-US" dirty="0"/>
              <a:t>Break Title</a:t>
            </a:r>
          </a:p>
        </p:txBody>
      </p:sp>
      <p:sp>
        <p:nvSpPr>
          <p:cNvPr id="74" name="TextBox 73">
            <a:extLst>
              <a:ext uri="{FF2B5EF4-FFF2-40B4-BE49-F238E27FC236}">
                <a16:creationId xmlns:a16="http://schemas.microsoft.com/office/drawing/2014/main" id="{9D88C120-58B2-8349-8B6A-838C2923E900}"/>
              </a:ext>
            </a:extLst>
          </p:cNvPr>
          <p:cNvSpPr txBox="1"/>
          <p:nvPr/>
        </p:nvSpPr>
        <p:spPr>
          <a:xfrm flipH="1">
            <a:off x="9110778" y="4678386"/>
            <a:ext cx="1539680" cy="369332"/>
          </a:xfrm>
          <a:prstGeom prst="rect">
            <a:avLst/>
          </a:prstGeom>
          <a:solidFill>
            <a:schemeClr val="bg1"/>
          </a:solidFill>
        </p:spPr>
        <p:txBody>
          <a:bodyPr wrap="square" rtlCol="0">
            <a:spAutoFit/>
          </a:bodyPr>
          <a:lstStyle/>
          <a:p>
            <a:pPr algn="ctr"/>
            <a:r>
              <a:rPr lang="en-US" dirty="0"/>
              <a:t>Start Time</a:t>
            </a:r>
          </a:p>
        </p:txBody>
      </p:sp>
      <p:sp>
        <p:nvSpPr>
          <p:cNvPr id="75" name="TextBox 74">
            <a:extLst>
              <a:ext uri="{FF2B5EF4-FFF2-40B4-BE49-F238E27FC236}">
                <a16:creationId xmlns:a16="http://schemas.microsoft.com/office/drawing/2014/main" id="{1B876F21-A949-9BD9-523E-A4E6608D4B5B}"/>
              </a:ext>
            </a:extLst>
          </p:cNvPr>
          <p:cNvSpPr txBox="1"/>
          <p:nvPr/>
        </p:nvSpPr>
        <p:spPr>
          <a:xfrm flipH="1">
            <a:off x="9110778" y="5279726"/>
            <a:ext cx="1539680" cy="369332"/>
          </a:xfrm>
          <a:prstGeom prst="rect">
            <a:avLst/>
          </a:prstGeom>
          <a:solidFill>
            <a:schemeClr val="bg1"/>
          </a:solidFill>
        </p:spPr>
        <p:txBody>
          <a:bodyPr wrap="square" rtlCol="0">
            <a:spAutoFit/>
          </a:bodyPr>
          <a:lstStyle/>
          <a:p>
            <a:pPr algn="ctr"/>
            <a:r>
              <a:rPr lang="en-US" dirty="0"/>
              <a:t> End Time</a:t>
            </a:r>
          </a:p>
        </p:txBody>
      </p:sp>
      <p:sp>
        <p:nvSpPr>
          <p:cNvPr id="76" name="TextBox 75">
            <a:extLst>
              <a:ext uri="{FF2B5EF4-FFF2-40B4-BE49-F238E27FC236}">
                <a16:creationId xmlns:a16="http://schemas.microsoft.com/office/drawing/2014/main" id="{DD60E306-32E5-8DDD-7441-869A5BFA3C97}"/>
              </a:ext>
            </a:extLst>
          </p:cNvPr>
          <p:cNvSpPr txBox="1"/>
          <p:nvPr/>
        </p:nvSpPr>
        <p:spPr>
          <a:xfrm flipH="1">
            <a:off x="9110778" y="5830694"/>
            <a:ext cx="1539680" cy="369332"/>
          </a:xfrm>
          <a:prstGeom prst="rect">
            <a:avLst/>
          </a:prstGeom>
          <a:solidFill>
            <a:schemeClr val="bg1"/>
          </a:solidFill>
        </p:spPr>
        <p:txBody>
          <a:bodyPr wrap="square" rtlCol="0">
            <a:spAutoFit/>
          </a:bodyPr>
          <a:lstStyle/>
          <a:p>
            <a:pPr algn="ctr"/>
            <a:r>
              <a:rPr lang="en-US" dirty="0"/>
              <a:t>Submit</a:t>
            </a:r>
          </a:p>
        </p:txBody>
      </p:sp>
      <p:cxnSp>
        <p:nvCxnSpPr>
          <p:cNvPr id="79" name="Straight Arrow Connector 78">
            <a:extLst>
              <a:ext uri="{FF2B5EF4-FFF2-40B4-BE49-F238E27FC236}">
                <a16:creationId xmlns:a16="http://schemas.microsoft.com/office/drawing/2014/main" id="{66963C4F-1FEF-FB21-EB92-49A4B7FDF7C8}"/>
              </a:ext>
            </a:extLst>
          </p:cNvPr>
          <p:cNvCxnSpPr/>
          <p:nvPr/>
        </p:nvCxnSpPr>
        <p:spPr>
          <a:xfrm>
            <a:off x="6755632" y="5464392"/>
            <a:ext cx="1907815" cy="0"/>
          </a:xfrm>
          <a:prstGeom prst="straightConnector1">
            <a:avLst/>
          </a:prstGeom>
          <a:ln>
            <a:solidFill>
              <a:schemeClr val="tx1"/>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2949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3EB43B-C9AE-8988-62DC-1CD885C1ADA9}"/>
              </a:ext>
            </a:extLst>
          </p:cNvPr>
          <p:cNvSpPr/>
          <p:nvPr/>
        </p:nvSpPr>
        <p:spPr>
          <a:xfrm>
            <a:off x="3570973" y="1010653"/>
            <a:ext cx="4129238" cy="4899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F7D03675-BB34-C00B-AC27-687DB43183E8}"/>
              </a:ext>
            </a:extLst>
          </p:cNvPr>
          <p:cNvSpPr/>
          <p:nvPr/>
        </p:nvSpPr>
        <p:spPr>
          <a:xfrm>
            <a:off x="3917481" y="1520792"/>
            <a:ext cx="3368842" cy="423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TextBox 5">
            <a:extLst>
              <a:ext uri="{FF2B5EF4-FFF2-40B4-BE49-F238E27FC236}">
                <a16:creationId xmlns:a16="http://schemas.microsoft.com/office/drawing/2014/main" id="{8C6D5E24-52B0-C4AA-672C-D476BACAA3AD}"/>
              </a:ext>
            </a:extLst>
          </p:cNvPr>
          <p:cNvSpPr txBox="1"/>
          <p:nvPr/>
        </p:nvSpPr>
        <p:spPr>
          <a:xfrm flipH="1">
            <a:off x="4078704" y="1547881"/>
            <a:ext cx="1809549" cy="369332"/>
          </a:xfrm>
          <a:prstGeom prst="rect">
            <a:avLst/>
          </a:prstGeom>
          <a:noFill/>
        </p:spPr>
        <p:txBody>
          <a:bodyPr wrap="square" rtlCol="0">
            <a:spAutoFit/>
          </a:bodyPr>
          <a:lstStyle/>
          <a:p>
            <a:r>
              <a:rPr lang="en-IN" dirty="0"/>
              <a:t>Wake Up Time</a:t>
            </a:r>
          </a:p>
        </p:txBody>
      </p:sp>
      <p:sp>
        <p:nvSpPr>
          <p:cNvPr id="7" name="Rectangle 6">
            <a:extLst>
              <a:ext uri="{FF2B5EF4-FFF2-40B4-BE49-F238E27FC236}">
                <a16:creationId xmlns:a16="http://schemas.microsoft.com/office/drawing/2014/main" id="{C1A5D671-895C-F3F8-D82E-1227E95366A6}"/>
              </a:ext>
            </a:extLst>
          </p:cNvPr>
          <p:cNvSpPr/>
          <p:nvPr/>
        </p:nvSpPr>
        <p:spPr>
          <a:xfrm>
            <a:off x="3946358" y="2242686"/>
            <a:ext cx="3368842" cy="423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TextBox 7">
            <a:extLst>
              <a:ext uri="{FF2B5EF4-FFF2-40B4-BE49-F238E27FC236}">
                <a16:creationId xmlns:a16="http://schemas.microsoft.com/office/drawing/2014/main" id="{C0438286-49B2-69B1-C177-2D4412AFA4D0}"/>
              </a:ext>
            </a:extLst>
          </p:cNvPr>
          <p:cNvSpPr txBox="1"/>
          <p:nvPr/>
        </p:nvSpPr>
        <p:spPr>
          <a:xfrm flipH="1">
            <a:off x="4078704" y="2269775"/>
            <a:ext cx="1809549" cy="369332"/>
          </a:xfrm>
          <a:prstGeom prst="rect">
            <a:avLst/>
          </a:prstGeom>
          <a:noFill/>
        </p:spPr>
        <p:txBody>
          <a:bodyPr wrap="square" rtlCol="0">
            <a:spAutoFit/>
          </a:bodyPr>
          <a:lstStyle/>
          <a:p>
            <a:r>
              <a:rPr lang="en-IN" dirty="0"/>
              <a:t>Morning Exercise </a:t>
            </a:r>
          </a:p>
        </p:txBody>
      </p:sp>
      <p:sp>
        <p:nvSpPr>
          <p:cNvPr id="9" name="Rectangle 8">
            <a:extLst>
              <a:ext uri="{FF2B5EF4-FFF2-40B4-BE49-F238E27FC236}">
                <a16:creationId xmlns:a16="http://schemas.microsoft.com/office/drawing/2014/main" id="{1A19BF07-6B92-6FA4-EE22-C86E143D07BD}"/>
              </a:ext>
            </a:extLst>
          </p:cNvPr>
          <p:cNvSpPr/>
          <p:nvPr/>
        </p:nvSpPr>
        <p:spPr>
          <a:xfrm>
            <a:off x="3946358" y="2903804"/>
            <a:ext cx="3368842" cy="423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TextBox 9">
            <a:extLst>
              <a:ext uri="{FF2B5EF4-FFF2-40B4-BE49-F238E27FC236}">
                <a16:creationId xmlns:a16="http://schemas.microsoft.com/office/drawing/2014/main" id="{7588EB11-BC67-BB77-3B3B-5B193A7DBE4B}"/>
              </a:ext>
            </a:extLst>
          </p:cNvPr>
          <p:cNvSpPr txBox="1"/>
          <p:nvPr/>
        </p:nvSpPr>
        <p:spPr>
          <a:xfrm flipH="1">
            <a:off x="4078704" y="2930893"/>
            <a:ext cx="1809549" cy="369332"/>
          </a:xfrm>
          <a:prstGeom prst="rect">
            <a:avLst/>
          </a:prstGeom>
          <a:noFill/>
        </p:spPr>
        <p:txBody>
          <a:bodyPr wrap="square" rtlCol="0">
            <a:spAutoFit/>
          </a:bodyPr>
          <a:lstStyle/>
          <a:p>
            <a:r>
              <a:rPr lang="en-IN" dirty="0"/>
              <a:t>Breakfast</a:t>
            </a:r>
          </a:p>
        </p:txBody>
      </p:sp>
      <p:sp>
        <p:nvSpPr>
          <p:cNvPr id="11" name="Rectangle 10">
            <a:extLst>
              <a:ext uri="{FF2B5EF4-FFF2-40B4-BE49-F238E27FC236}">
                <a16:creationId xmlns:a16="http://schemas.microsoft.com/office/drawing/2014/main" id="{E2A6192E-8E9E-117A-B9BE-E21D0F0F4D52}"/>
              </a:ext>
            </a:extLst>
          </p:cNvPr>
          <p:cNvSpPr/>
          <p:nvPr/>
        </p:nvSpPr>
        <p:spPr>
          <a:xfrm>
            <a:off x="3946358" y="3533984"/>
            <a:ext cx="3368842" cy="423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200DBFBA-CF17-2409-D158-E9760A56B8E3}"/>
              </a:ext>
            </a:extLst>
          </p:cNvPr>
          <p:cNvSpPr txBox="1"/>
          <p:nvPr/>
        </p:nvSpPr>
        <p:spPr>
          <a:xfrm flipH="1">
            <a:off x="4078703" y="3561073"/>
            <a:ext cx="2716732" cy="369332"/>
          </a:xfrm>
          <a:prstGeom prst="rect">
            <a:avLst/>
          </a:prstGeom>
          <a:noFill/>
        </p:spPr>
        <p:txBody>
          <a:bodyPr wrap="square" rtlCol="0">
            <a:spAutoFit/>
          </a:bodyPr>
          <a:lstStyle/>
          <a:p>
            <a:r>
              <a:rPr lang="en-IN" dirty="0"/>
              <a:t>Work Start/End Time</a:t>
            </a:r>
          </a:p>
        </p:txBody>
      </p:sp>
      <p:sp>
        <p:nvSpPr>
          <p:cNvPr id="13" name="Rectangle 12">
            <a:extLst>
              <a:ext uri="{FF2B5EF4-FFF2-40B4-BE49-F238E27FC236}">
                <a16:creationId xmlns:a16="http://schemas.microsoft.com/office/drawing/2014/main" id="{BE8227FE-2EB0-CE71-D35E-BBC91D05E58D}"/>
              </a:ext>
            </a:extLst>
          </p:cNvPr>
          <p:cNvSpPr/>
          <p:nvPr/>
        </p:nvSpPr>
        <p:spPr>
          <a:xfrm>
            <a:off x="3946358" y="4164164"/>
            <a:ext cx="3368842" cy="423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TextBox 13">
            <a:extLst>
              <a:ext uri="{FF2B5EF4-FFF2-40B4-BE49-F238E27FC236}">
                <a16:creationId xmlns:a16="http://schemas.microsoft.com/office/drawing/2014/main" id="{E474178C-0684-AB43-E868-3F527BE3DFBA}"/>
              </a:ext>
            </a:extLst>
          </p:cNvPr>
          <p:cNvSpPr txBox="1"/>
          <p:nvPr/>
        </p:nvSpPr>
        <p:spPr>
          <a:xfrm flipH="1">
            <a:off x="4078704" y="4191253"/>
            <a:ext cx="1809549" cy="369332"/>
          </a:xfrm>
          <a:prstGeom prst="rect">
            <a:avLst/>
          </a:prstGeom>
          <a:noFill/>
        </p:spPr>
        <p:txBody>
          <a:bodyPr wrap="square" rtlCol="0">
            <a:spAutoFit/>
          </a:bodyPr>
          <a:lstStyle/>
          <a:p>
            <a:r>
              <a:rPr lang="en-IN" dirty="0"/>
              <a:t>Lunch Time</a:t>
            </a:r>
          </a:p>
        </p:txBody>
      </p:sp>
      <p:sp>
        <p:nvSpPr>
          <p:cNvPr id="15" name="Arrow: Down 14">
            <a:extLst>
              <a:ext uri="{FF2B5EF4-FFF2-40B4-BE49-F238E27FC236}">
                <a16:creationId xmlns:a16="http://schemas.microsoft.com/office/drawing/2014/main" id="{70D7312C-FFE8-0640-4623-4271D318C47F}"/>
              </a:ext>
            </a:extLst>
          </p:cNvPr>
          <p:cNvSpPr/>
          <p:nvPr/>
        </p:nvSpPr>
        <p:spPr>
          <a:xfrm>
            <a:off x="5438274" y="4860758"/>
            <a:ext cx="327259" cy="47645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17FAA2A7-687E-C702-1D87-27177E2C9967}"/>
              </a:ext>
            </a:extLst>
          </p:cNvPr>
          <p:cNvSpPr/>
          <p:nvPr/>
        </p:nvSpPr>
        <p:spPr>
          <a:xfrm>
            <a:off x="430729" y="2604872"/>
            <a:ext cx="1549667" cy="15592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F3B91A98-34A4-F1A0-152E-D67A9FA07FD0}"/>
              </a:ext>
            </a:extLst>
          </p:cNvPr>
          <p:cNvSpPr txBox="1"/>
          <p:nvPr/>
        </p:nvSpPr>
        <p:spPr>
          <a:xfrm flipH="1">
            <a:off x="517356" y="3142649"/>
            <a:ext cx="1655545" cy="369332"/>
          </a:xfrm>
          <a:prstGeom prst="rect">
            <a:avLst/>
          </a:prstGeom>
          <a:noFill/>
        </p:spPr>
        <p:txBody>
          <a:bodyPr wrap="square" rtlCol="0">
            <a:spAutoFit/>
          </a:bodyPr>
          <a:lstStyle/>
          <a:p>
            <a:r>
              <a:rPr lang="en-IN" dirty="0">
                <a:solidFill>
                  <a:srgbClr val="FFFF00"/>
                </a:solidFill>
              </a:rPr>
              <a:t>Daily Routine</a:t>
            </a:r>
          </a:p>
        </p:txBody>
      </p:sp>
      <p:cxnSp>
        <p:nvCxnSpPr>
          <p:cNvPr id="18" name="Straight Arrow Connector 17">
            <a:extLst>
              <a:ext uri="{FF2B5EF4-FFF2-40B4-BE49-F238E27FC236}">
                <a16:creationId xmlns:a16="http://schemas.microsoft.com/office/drawing/2014/main" id="{6D7DA66D-4907-4650-5A03-4435456155F6}"/>
              </a:ext>
            </a:extLst>
          </p:cNvPr>
          <p:cNvCxnSpPr/>
          <p:nvPr/>
        </p:nvCxnSpPr>
        <p:spPr>
          <a:xfrm>
            <a:off x="2075845" y="3327315"/>
            <a:ext cx="1341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4F490DD-C88E-64EA-6CE3-3EC8FDEB2C8E}"/>
              </a:ext>
            </a:extLst>
          </p:cNvPr>
          <p:cNvSpPr txBox="1"/>
          <p:nvPr/>
        </p:nvSpPr>
        <p:spPr>
          <a:xfrm flipH="1">
            <a:off x="4647867" y="492130"/>
            <a:ext cx="1908071" cy="369332"/>
          </a:xfrm>
          <a:prstGeom prst="rect">
            <a:avLst/>
          </a:prstGeom>
          <a:noFill/>
        </p:spPr>
        <p:txBody>
          <a:bodyPr wrap="square" rtlCol="0">
            <a:spAutoFit/>
          </a:bodyPr>
          <a:lstStyle/>
          <a:p>
            <a:r>
              <a:rPr lang="en-US" dirty="0"/>
              <a:t> </a:t>
            </a:r>
          </a:p>
        </p:txBody>
      </p:sp>
      <p:sp>
        <p:nvSpPr>
          <p:cNvPr id="21" name="TextBox 20">
            <a:extLst>
              <a:ext uri="{FF2B5EF4-FFF2-40B4-BE49-F238E27FC236}">
                <a16:creationId xmlns:a16="http://schemas.microsoft.com/office/drawing/2014/main" id="{39F59B93-FA6D-D0B4-583D-1FEED742B7C7}"/>
              </a:ext>
            </a:extLst>
          </p:cNvPr>
          <p:cNvSpPr txBox="1"/>
          <p:nvPr/>
        </p:nvSpPr>
        <p:spPr>
          <a:xfrm>
            <a:off x="3946358" y="492130"/>
            <a:ext cx="3339965" cy="369332"/>
          </a:xfrm>
          <a:prstGeom prst="rect">
            <a:avLst/>
          </a:prstGeom>
          <a:noFill/>
        </p:spPr>
        <p:txBody>
          <a:bodyPr wrap="square" rtlCol="0">
            <a:spAutoFit/>
          </a:bodyPr>
          <a:lstStyle/>
          <a:p>
            <a:pPr algn="ctr"/>
            <a:r>
              <a:rPr lang="en-US" dirty="0"/>
              <a:t>Add Daily Routine </a:t>
            </a:r>
          </a:p>
        </p:txBody>
      </p:sp>
      <p:sp>
        <p:nvSpPr>
          <p:cNvPr id="22" name="Rectangle 21">
            <a:extLst>
              <a:ext uri="{FF2B5EF4-FFF2-40B4-BE49-F238E27FC236}">
                <a16:creationId xmlns:a16="http://schemas.microsoft.com/office/drawing/2014/main" id="{5BC7EB96-D972-B634-50A4-5C10A66B0FF4}"/>
              </a:ext>
            </a:extLst>
          </p:cNvPr>
          <p:cNvSpPr/>
          <p:nvPr/>
        </p:nvSpPr>
        <p:spPr>
          <a:xfrm>
            <a:off x="8792258" y="3757563"/>
            <a:ext cx="2305531" cy="2834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A41B2E94-BCE0-826D-628D-AAB348F73B59}"/>
              </a:ext>
            </a:extLst>
          </p:cNvPr>
          <p:cNvSpPr txBox="1"/>
          <p:nvPr/>
        </p:nvSpPr>
        <p:spPr>
          <a:xfrm flipH="1">
            <a:off x="9110778" y="4065456"/>
            <a:ext cx="1539680" cy="369332"/>
          </a:xfrm>
          <a:prstGeom prst="rect">
            <a:avLst/>
          </a:prstGeom>
          <a:solidFill>
            <a:schemeClr val="bg1"/>
          </a:solidFill>
        </p:spPr>
        <p:txBody>
          <a:bodyPr wrap="square" rtlCol="0">
            <a:spAutoFit/>
          </a:bodyPr>
          <a:lstStyle/>
          <a:p>
            <a:pPr algn="ctr"/>
            <a:r>
              <a:rPr lang="en-US" dirty="0"/>
              <a:t>Event Title</a:t>
            </a:r>
          </a:p>
        </p:txBody>
      </p:sp>
      <p:sp>
        <p:nvSpPr>
          <p:cNvPr id="24" name="TextBox 23">
            <a:extLst>
              <a:ext uri="{FF2B5EF4-FFF2-40B4-BE49-F238E27FC236}">
                <a16:creationId xmlns:a16="http://schemas.microsoft.com/office/drawing/2014/main" id="{781C5D3F-0849-991F-DB64-32D9D191A2C0}"/>
              </a:ext>
            </a:extLst>
          </p:cNvPr>
          <p:cNvSpPr txBox="1"/>
          <p:nvPr/>
        </p:nvSpPr>
        <p:spPr>
          <a:xfrm flipH="1">
            <a:off x="9110778" y="4678386"/>
            <a:ext cx="1539680" cy="369332"/>
          </a:xfrm>
          <a:prstGeom prst="rect">
            <a:avLst/>
          </a:prstGeom>
          <a:solidFill>
            <a:schemeClr val="bg1"/>
          </a:solidFill>
        </p:spPr>
        <p:txBody>
          <a:bodyPr wrap="square" rtlCol="0">
            <a:spAutoFit/>
          </a:bodyPr>
          <a:lstStyle/>
          <a:p>
            <a:pPr algn="ctr"/>
            <a:r>
              <a:rPr lang="en-US" dirty="0"/>
              <a:t>Start Time</a:t>
            </a:r>
          </a:p>
        </p:txBody>
      </p:sp>
      <p:sp>
        <p:nvSpPr>
          <p:cNvPr id="25" name="TextBox 24">
            <a:extLst>
              <a:ext uri="{FF2B5EF4-FFF2-40B4-BE49-F238E27FC236}">
                <a16:creationId xmlns:a16="http://schemas.microsoft.com/office/drawing/2014/main" id="{CD443851-684F-C389-07F4-F208D9B65868}"/>
              </a:ext>
            </a:extLst>
          </p:cNvPr>
          <p:cNvSpPr txBox="1"/>
          <p:nvPr/>
        </p:nvSpPr>
        <p:spPr>
          <a:xfrm flipH="1">
            <a:off x="9110778" y="5279726"/>
            <a:ext cx="1539680" cy="369332"/>
          </a:xfrm>
          <a:prstGeom prst="rect">
            <a:avLst/>
          </a:prstGeom>
          <a:solidFill>
            <a:schemeClr val="bg1"/>
          </a:solidFill>
        </p:spPr>
        <p:txBody>
          <a:bodyPr wrap="square" rtlCol="0">
            <a:spAutoFit/>
          </a:bodyPr>
          <a:lstStyle/>
          <a:p>
            <a:pPr algn="ctr"/>
            <a:r>
              <a:rPr lang="en-US" dirty="0"/>
              <a:t> End Time</a:t>
            </a:r>
          </a:p>
        </p:txBody>
      </p:sp>
      <p:sp>
        <p:nvSpPr>
          <p:cNvPr id="26" name="TextBox 25">
            <a:extLst>
              <a:ext uri="{FF2B5EF4-FFF2-40B4-BE49-F238E27FC236}">
                <a16:creationId xmlns:a16="http://schemas.microsoft.com/office/drawing/2014/main" id="{0A4E0965-306F-44C1-CD32-B287E163A645}"/>
              </a:ext>
            </a:extLst>
          </p:cNvPr>
          <p:cNvSpPr txBox="1"/>
          <p:nvPr/>
        </p:nvSpPr>
        <p:spPr>
          <a:xfrm flipH="1">
            <a:off x="9110778" y="5830694"/>
            <a:ext cx="1539680" cy="369332"/>
          </a:xfrm>
          <a:prstGeom prst="rect">
            <a:avLst/>
          </a:prstGeom>
          <a:solidFill>
            <a:schemeClr val="bg1"/>
          </a:solidFill>
        </p:spPr>
        <p:txBody>
          <a:bodyPr wrap="square" rtlCol="0">
            <a:spAutoFit/>
          </a:bodyPr>
          <a:lstStyle/>
          <a:p>
            <a:pPr algn="ctr"/>
            <a:r>
              <a:rPr lang="en-US" dirty="0"/>
              <a:t>Submit</a:t>
            </a:r>
          </a:p>
        </p:txBody>
      </p:sp>
      <p:sp>
        <p:nvSpPr>
          <p:cNvPr id="27" name="Rectangle 26">
            <a:extLst>
              <a:ext uri="{FF2B5EF4-FFF2-40B4-BE49-F238E27FC236}">
                <a16:creationId xmlns:a16="http://schemas.microsoft.com/office/drawing/2014/main" id="{B7CC0C8A-21F0-D9C9-0DE2-18B62B3FE432}"/>
              </a:ext>
            </a:extLst>
          </p:cNvPr>
          <p:cNvSpPr/>
          <p:nvPr/>
        </p:nvSpPr>
        <p:spPr>
          <a:xfrm>
            <a:off x="3898255" y="5376906"/>
            <a:ext cx="3368842" cy="423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Add Event</a:t>
            </a:r>
          </a:p>
        </p:txBody>
      </p:sp>
      <p:cxnSp>
        <p:nvCxnSpPr>
          <p:cNvPr id="29" name="Straight Arrow Connector 28">
            <a:extLst>
              <a:ext uri="{FF2B5EF4-FFF2-40B4-BE49-F238E27FC236}">
                <a16:creationId xmlns:a16="http://schemas.microsoft.com/office/drawing/2014/main" id="{4113C4A5-6F2D-24B8-8308-BF4688E601AE}"/>
              </a:ext>
            </a:extLst>
          </p:cNvPr>
          <p:cNvCxnSpPr/>
          <p:nvPr/>
        </p:nvCxnSpPr>
        <p:spPr>
          <a:xfrm>
            <a:off x="7380984" y="5588661"/>
            <a:ext cx="13551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33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B123AA-6DAD-BB3E-1F47-44F2A1C2BC70}"/>
              </a:ext>
            </a:extLst>
          </p:cNvPr>
          <p:cNvSpPr txBox="1"/>
          <p:nvPr/>
        </p:nvSpPr>
        <p:spPr>
          <a:xfrm>
            <a:off x="4447967" y="429197"/>
            <a:ext cx="2464505" cy="369332"/>
          </a:xfrm>
          <a:prstGeom prst="rect">
            <a:avLst/>
          </a:prstGeom>
          <a:noFill/>
        </p:spPr>
        <p:txBody>
          <a:bodyPr wrap="square" rtlCol="0">
            <a:spAutoFit/>
          </a:bodyPr>
          <a:lstStyle/>
          <a:p>
            <a:r>
              <a:rPr lang="en-US" dirty="0"/>
              <a:t>Notification / Alert</a:t>
            </a:r>
          </a:p>
        </p:txBody>
      </p:sp>
      <p:pic>
        <p:nvPicPr>
          <p:cNvPr id="12" name="Picture 11">
            <a:extLst>
              <a:ext uri="{FF2B5EF4-FFF2-40B4-BE49-F238E27FC236}">
                <a16:creationId xmlns:a16="http://schemas.microsoft.com/office/drawing/2014/main" id="{6E570031-AD2F-DE02-2722-61711E7B0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977" y="962094"/>
            <a:ext cx="2672389" cy="5459046"/>
          </a:xfrm>
          <a:prstGeom prst="rect">
            <a:avLst/>
          </a:prstGeom>
        </p:spPr>
      </p:pic>
      <p:sp>
        <p:nvSpPr>
          <p:cNvPr id="5" name="Rectangle: Rounded Corners 4">
            <a:extLst>
              <a:ext uri="{FF2B5EF4-FFF2-40B4-BE49-F238E27FC236}">
                <a16:creationId xmlns:a16="http://schemas.microsoft.com/office/drawing/2014/main" id="{556CCBB0-29DF-B26C-8E8E-1A4113C0D187}"/>
              </a:ext>
            </a:extLst>
          </p:cNvPr>
          <p:cNvSpPr/>
          <p:nvPr/>
        </p:nvSpPr>
        <p:spPr>
          <a:xfrm>
            <a:off x="4371421" y="2573046"/>
            <a:ext cx="2475499" cy="10006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7DA0EC6-BE88-8874-6930-35FE6ACF7BCF}"/>
              </a:ext>
            </a:extLst>
          </p:cNvPr>
          <p:cNvSpPr txBox="1"/>
          <p:nvPr/>
        </p:nvSpPr>
        <p:spPr>
          <a:xfrm flipH="1">
            <a:off x="4447967" y="2835621"/>
            <a:ext cx="2340960" cy="307777"/>
          </a:xfrm>
          <a:prstGeom prst="rect">
            <a:avLst/>
          </a:prstGeom>
          <a:noFill/>
        </p:spPr>
        <p:txBody>
          <a:bodyPr wrap="square" rtlCol="0">
            <a:spAutoFit/>
          </a:bodyPr>
          <a:lstStyle/>
          <a:p>
            <a:pPr algn="ctr"/>
            <a:r>
              <a:rPr lang="en-US" sz="1400" dirty="0"/>
              <a:t>Its time to take a break !</a:t>
            </a:r>
          </a:p>
        </p:txBody>
      </p:sp>
    </p:spTree>
    <p:extLst>
      <p:ext uri="{BB962C8B-B14F-4D97-AF65-F5344CB8AC3E}">
        <p14:creationId xmlns:p14="http://schemas.microsoft.com/office/powerpoint/2010/main" val="436288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5828</TotalTime>
  <Words>285</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Lifestyle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Purva Patil</dc:creator>
  <cp:lastModifiedBy>Purva Patil</cp:lastModifiedBy>
  <cp:revision>6</cp:revision>
  <dcterms:created xsi:type="dcterms:W3CDTF">2022-10-16T00:48:50Z</dcterms:created>
  <dcterms:modified xsi:type="dcterms:W3CDTF">2022-10-20T02:25:07Z</dcterms:modified>
</cp:coreProperties>
</file>