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F788-E6AF-49CB-B1F8-71AC31FAE067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75803" y="173134"/>
            <a:ext cx="1988598" cy="1518042"/>
            <a:chOff x="7528264" y="346269"/>
            <a:chExt cx="2583402" cy="1518042"/>
          </a:xfrm>
          <a:solidFill>
            <a:schemeClr val="bg1">
              <a:lumMod val="9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7528264" y="346269"/>
              <a:ext cx="2583402" cy="5770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Player &lt;abstract&gt;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8264" y="923279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hasMoat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47" y="2190557"/>
            <a:ext cx="1500326" cy="2718793"/>
            <a:chOff x="7528264" y="346268"/>
            <a:chExt cx="2583402" cy="1518043"/>
          </a:xfrm>
          <a:solidFill>
            <a:schemeClr val="bg1">
              <a:lumMod val="9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7528264" y="346268"/>
              <a:ext cx="2583402" cy="796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HumanPlayer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List&lt;Card&gt; attacks</a:t>
              </a:r>
              <a:r>
                <a:rPr lang="en-US" sz="1200" smtClean="0">
                  <a:solidFill>
                    <a:schemeClr val="tx1"/>
                  </a:solidFill>
                </a:rPr>
                <a:t>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8264" y="1081128"/>
              <a:ext cx="2583402" cy="7831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1843" y="2070762"/>
            <a:ext cx="1766656" cy="2170570"/>
            <a:chOff x="7528264" y="346268"/>
            <a:chExt cx="2583402" cy="217057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7528264" y="346268"/>
              <a:ext cx="2583402" cy="12295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ComputerPlayer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List&lt;Card&gt; attacks;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264" y="1575806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17889" y="168702"/>
            <a:ext cx="2112886" cy="2019650"/>
            <a:chOff x="7528265" y="346269"/>
            <a:chExt cx="2583402" cy="2645538"/>
          </a:xfrm>
          <a:solidFill>
            <a:schemeClr val="bg1">
              <a:lumMod val="9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7528265" y="346269"/>
              <a:ext cx="2583402" cy="7323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Card &lt;abstract&gt;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28265" y="1074235"/>
              <a:ext cx="2583402" cy="1917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</a:rPr>
                <a:t>rash () – handles trashing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 cards. (raising lowering VP)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lay () – handles the effect for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the specific card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getPrice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getVictoryPoints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9096" y="2614458"/>
            <a:ext cx="1695633" cy="1622442"/>
            <a:chOff x="7528264" y="577009"/>
            <a:chExt cx="2583403" cy="162244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TreasureCard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28265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62385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ActionCard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cards, coins,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actions, buys;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55674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VictoryCard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19476" y="724444"/>
            <a:ext cx="2213499" cy="3021933"/>
            <a:chOff x="7528264" y="902011"/>
            <a:chExt cx="2583402" cy="3021933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7528264" y="902011"/>
              <a:ext cx="2583402" cy="1153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GameBoard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Queue&lt;Player&gt; players;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&lt;Card, Integer&gt; cards;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28264" y="2055200"/>
              <a:ext cx="2583402" cy="186874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nextTurn</a:t>
              </a:r>
              <a:r>
                <a:rPr lang="en-US" sz="1200" dirty="0" smtClean="0">
                  <a:solidFill>
                    <a:schemeClr val="tx1"/>
                  </a:solidFill>
                </a:rPr>
                <a:t> () – gets next player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and starts their turn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checkIfGameEnds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() – checks to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see if end of game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conditions are met.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handleAttack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Player attacker)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Display () – launches main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game’s GUI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20466" y="4527611"/>
            <a:ext cx="2080332" cy="1526960"/>
            <a:chOff x="7528264" y="346269"/>
            <a:chExt cx="2583402" cy="3318039"/>
          </a:xfrm>
          <a:solidFill>
            <a:schemeClr val="bg1">
              <a:lumMod val="9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7528264" y="346269"/>
              <a:ext cx="2583402" cy="17089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GraphicsRunner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28264" y="2055200"/>
              <a:ext cx="2583402" cy="1609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Isosceles Triangle 69"/>
          <p:cNvSpPr/>
          <p:nvPr/>
        </p:nvSpPr>
        <p:spPr>
          <a:xfrm rot="16200000">
            <a:off x="1511623" y="2990528"/>
            <a:ext cx="234852" cy="1993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70" idx="3"/>
            <a:endCxn id="13" idx="2"/>
          </p:cNvCxnSpPr>
          <p:nvPr/>
        </p:nvCxnSpPr>
        <p:spPr>
          <a:xfrm flipV="1">
            <a:off x="1728739" y="1691176"/>
            <a:ext cx="241363" cy="13990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77" idx="3"/>
          </p:cNvCxnSpPr>
          <p:nvPr/>
        </p:nvCxnSpPr>
        <p:spPr>
          <a:xfrm rot="16200000" flipH="1">
            <a:off x="1384139" y="2277139"/>
            <a:ext cx="1399042" cy="2271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5400000">
            <a:off x="2179482" y="2990527"/>
            <a:ext cx="234854" cy="19938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0800000">
            <a:off x="7578401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rot="10800000">
            <a:off x="9344148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10800000">
            <a:off x="11137438" y="2446001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>
            <a:stCxn id="27" idx="2"/>
            <a:endCxn id="89" idx="3"/>
          </p:cNvCxnSpPr>
          <p:nvPr/>
        </p:nvCxnSpPr>
        <p:spPr>
          <a:xfrm rot="16200000" flipH="1">
            <a:off x="9224087" y="2138596"/>
            <a:ext cx="208816" cy="308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7" idx="2"/>
            <a:endCxn id="86" idx="3"/>
          </p:cNvCxnSpPr>
          <p:nvPr/>
        </p:nvCxnSpPr>
        <p:spPr>
          <a:xfrm rot="5400000">
            <a:off x="8341214" y="1564050"/>
            <a:ext cx="208816" cy="14574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7" idx="2"/>
            <a:endCxn id="91" idx="3"/>
          </p:cNvCxnSpPr>
          <p:nvPr/>
        </p:nvCxnSpPr>
        <p:spPr>
          <a:xfrm rot="16200000" flipH="1">
            <a:off x="10096316" y="1266367"/>
            <a:ext cx="257649" cy="2101617"/>
          </a:xfrm>
          <a:prstGeom prst="bentConnector3">
            <a:avLst>
              <a:gd name="adj1" fmla="val 3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716912" y="4829341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Village </a:t>
              </a:r>
              <a:r>
                <a:rPr lang="en-US" dirty="0" smtClean="0">
                  <a:solidFill>
                    <a:schemeClr val="tx1"/>
                  </a:solidFill>
                </a:rPr>
                <a:t>&lt;class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cards, coins,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actions, buys;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598978" y="4829341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52" name="Rectangle 51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Market </a:t>
              </a:r>
              <a:r>
                <a:rPr lang="en-US" dirty="0" smtClean="0">
                  <a:solidFill>
                    <a:schemeClr val="tx1"/>
                  </a:solidFill>
                </a:rPr>
                <a:t>&lt;class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cards, coins,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actions, buys;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sp>
        <p:nvSpPr>
          <p:cNvPr id="54" name="Isosceles Triangle 53"/>
          <p:cNvSpPr/>
          <p:nvPr/>
        </p:nvSpPr>
        <p:spPr>
          <a:xfrm rot="10800000">
            <a:off x="8426217" y="4620525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10308283" y="4620526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47" idx="2"/>
            <a:endCxn id="54" idx="3"/>
          </p:cNvCxnSpPr>
          <p:nvPr/>
        </p:nvCxnSpPr>
        <p:spPr>
          <a:xfrm rot="5400000">
            <a:off x="8845653" y="3955975"/>
            <a:ext cx="383625" cy="94547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7" idx="2"/>
            <a:endCxn id="55" idx="3"/>
          </p:cNvCxnSpPr>
          <p:nvPr/>
        </p:nvCxnSpPr>
        <p:spPr>
          <a:xfrm rot="16200000" flipH="1">
            <a:off x="9786685" y="3960417"/>
            <a:ext cx="383626" cy="9365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40</cp:revision>
  <dcterms:created xsi:type="dcterms:W3CDTF">2015-03-26T20:32:00Z</dcterms:created>
  <dcterms:modified xsi:type="dcterms:W3CDTF">2015-04-01T01:44:13Z</dcterms:modified>
</cp:coreProperties>
</file>