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E80C-0317-4888-A23E-6D49E93F6E5F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B3DE-80BC-456B-A866-38F7A617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7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E80C-0317-4888-A23E-6D49E93F6E5F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B3DE-80BC-456B-A866-38F7A617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0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E80C-0317-4888-A23E-6D49E93F6E5F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B3DE-80BC-456B-A866-38F7A617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0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E80C-0317-4888-A23E-6D49E93F6E5F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B3DE-80BC-456B-A866-38F7A617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7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E80C-0317-4888-A23E-6D49E93F6E5F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B3DE-80BC-456B-A866-38F7A617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8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E80C-0317-4888-A23E-6D49E93F6E5F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B3DE-80BC-456B-A866-38F7A617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3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E80C-0317-4888-A23E-6D49E93F6E5F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B3DE-80BC-456B-A866-38F7A617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2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E80C-0317-4888-A23E-6D49E93F6E5F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B3DE-80BC-456B-A866-38F7A617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5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E80C-0317-4888-A23E-6D49E93F6E5F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B3DE-80BC-456B-A866-38F7A617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6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E80C-0317-4888-A23E-6D49E93F6E5F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B3DE-80BC-456B-A866-38F7A617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E80C-0317-4888-A23E-6D49E93F6E5F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B3DE-80BC-456B-A866-38F7A617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8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AE80C-0317-4888-A23E-6D49E93F6E5F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B3DE-80BC-456B-A866-38F7A617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8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16846"/>
            <a:ext cx="9144000" cy="115966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Dominion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11777"/>
            <a:ext cx="9144000" cy="1655762"/>
          </a:xfrm>
        </p:spPr>
        <p:txBody>
          <a:bodyPr/>
          <a:lstStyle/>
          <a:p>
            <a:r>
              <a:rPr lang="en-US" dirty="0" smtClean="0"/>
              <a:t>By: Morgan Cook, Thomas Bonatti &amp; Lujia Zhang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252" y="2681211"/>
            <a:ext cx="7593495" cy="385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9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Testing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4820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was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executed by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playing through the game several times in an effort to find all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bugs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564" y="2873829"/>
            <a:ext cx="6536872" cy="357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8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Strategies Not Employed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3864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 Box Testing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Mutation Testing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Fuzz Testing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://www.fundraising123.org/files/u16/bigstock-Test-word-on-white-keyboard-271343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92551"/>
            <a:ext cx="47625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upload.wikimedia.org/wikipedia/en/thumb/b/ba/Red_x.svg/480px-Red_x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095" y="2811009"/>
            <a:ext cx="2283506" cy="228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54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Thoroughness of Testing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03271" cy="243613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Coverage: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93.63%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 Index: 72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blogs.microsoft.co.il/blogs/shair/image_thumb_3D8F9C7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711" y="2967604"/>
            <a:ext cx="6984518" cy="258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07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841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3092"/>
            <a:ext cx="10515600" cy="786946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now run through a short game of Dominion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3" y="2470038"/>
            <a:ext cx="6313714" cy="341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Play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Deck building game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Building up a city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 cards to gain money to buy more cards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Shuffle, repeat</a:t>
            </a:r>
            <a:endParaRPr lang="en-US" dirty="0"/>
          </a:p>
        </p:txBody>
      </p:sp>
      <p:pic>
        <p:nvPicPr>
          <p:cNvPr id="1026" name="Picture 2" descr="http://www.wired.com/geekdad/wp-content/uploads/2011/02/Dominion-ha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1"/>
          <a:stretch/>
        </p:blipFill>
        <p:spPr bwMode="auto">
          <a:xfrm>
            <a:off x="7870371" y="1690688"/>
            <a:ext cx="3657601" cy="236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70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533"/>
            <a:ext cx="10897926" cy="4351338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2-4 players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selected kingdom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 can see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hand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 can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which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umber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actions, buys and money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modified based on which action card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played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728" y="1690688"/>
            <a:ext cx="5222398" cy="230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 can select which card(s) to purchase</a:t>
            </a:r>
          </a:p>
          <a:p>
            <a:pPr lvl="0">
              <a:lnSpc>
                <a:spcPct val="20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Purchased card(s) are added to the player’s discard pile</a:t>
            </a:r>
          </a:p>
          <a:p>
            <a:pPr lvl="0">
              <a:lnSpc>
                <a:spcPct val="20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automatically transfers to the next player</a:t>
            </a:r>
          </a:p>
          <a:p>
            <a:pPr lvl="0">
              <a:lnSpc>
                <a:spcPct val="20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game, the game will tally points and declare a winner or state which players tied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73"/>
          <a:stretch/>
        </p:blipFill>
        <p:spPr>
          <a:xfrm>
            <a:off x="8976599" y="819944"/>
            <a:ext cx="2054138" cy="240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4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Strategies Employed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771" y="1469573"/>
            <a:ext cx="3684814" cy="489857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 Box Testing</a:t>
            </a:r>
          </a:p>
          <a:p>
            <a:pPr>
              <a:lnSpc>
                <a:spcPct val="17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Tests</a:t>
            </a:r>
          </a:p>
          <a:p>
            <a:pPr>
              <a:lnSpc>
                <a:spcPct val="17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Scripted Tests</a:t>
            </a:r>
          </a:p>
          <a:p>
            <a:pPr>
              <a:lnSpc>
                <a:spcPct val="17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Tests</a:t>
            </a:r>
          </a:p>
          <a:p>
            <a:pPr>
              <a:lnSpc>
                <a:spcPct val="17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Mocking</a:t>
            </a:r>
          </a:p>
          <a:p>
            <a:pPr>
              <a:lnSpc>
                <a:spcPct val="17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Tests</a:t>
            </a:r>
          </a:p>
          <a:p>
            <a:pPr>
              <a:lnSpc>
                <a:spcPct val="17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Tests</a:t>
            </a:r>
          </a:p>
        </p:txBody>
      </p:sp>
      <p:pic>
        <p:nvPicPr>
          <p:cNvPr id="2054" name="Picture 6" descr="http://www.fundraising123.org/files/u16/bigstock-Test-word-on-white-keyboard-271343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089" y="2141537"/>
            <a:ext cx="47625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90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6640"/>
            <a:ext cx="10515600" cy="139110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tests were unit tests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unit test verifies that treasure cards return no victory points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22172" y="3498623"/>
            <a:ext cx="800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</a:t>
            </a:r>
            <a:r>
              <a:rPr lang="en-US" sz="2400" dirty="0"/>
              <a:t>[</a:t>
            </a:r>
            <a:r>
              <a:rPr lang="en-US" sz="2400" dirty="0" err="1"/>
              <a:t>TestMethod</a:t>
            </a:r>
            <a:r>
              <a:rPr lang="en-US" sz="2400" dirty="0"/>
              <a:t>]</a:t>
            </a:r>
          </a:p>
          <a:p>
            <a:r>
              <a:rPr lang="en-US" sz="2400" dirty="0"/>
              <a:t>        public void </a:t>
            </a:r>
            <a:r>
              <a:rPr lang="en-US" sz="2400" dirty="0" err="1"/>
              <a:t>testTreasureReturnsNoVP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{</a:t>
            </a:r>
          </a:p>
          <a:p>
            <a:r>
              <a:rPr lang="en-US" sz="2400" dirty="0"/>
              <a:t>            Card c = new Silver();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Assert.AreEqual</a:t>
            </a:r>
            <a:r>
              <a:rPr lang="en-US" sz="2400" dirty="0"/>
              <a:t>(0, </a:t>
            </a:r>
            <a:r>
              <a:rPr lang="en-US" sz="2400" dirty="0" err="1"/>
              <a:t>c.getVictoryPoints</a:t>
            </a:r>
            <a:r>
              <a:rPr lang="en-US" sz="2400" dirty="0"/>
              <a:t>());</a:t>
            </a:r>
          </a:p>
          <a:p>
            <a:r>
              <a:rPr lang="en-US" sz="2400" dirty="0"/>
              <a:t>   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810532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Scripted Tests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7058"/>
            <a:ext cx="10515600" cy="161970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 cards that required user input were run as scripted tests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scripted test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verifies that when a person plays a thief and chooses to keep 1 card, that card goes into his discard pile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9957" y="2286000"/>
            <a:ext cx="780505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p1 = new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HumanPlayer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p2 = new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HumanPlayer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p3 = new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HumanPlayer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card = new Thief();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Dictionary&lt;Card,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Dictionary&lt;Card,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&gt;();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dict.Add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Thief(), 10);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dict.Add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Estate(), 10);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dict.Add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Copper(), 60);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board = new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GameBoard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board.AddPlayer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(p1);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board.AddPlayer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(p2);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board.AddPlayer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(p3);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p2.getDeck().Push(new Copper());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p2.getDeck().Push(new Witch());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p3.getDeck().Push(new Gold());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p3.getDeck().Push(new Silver());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p1.addCardToHand(card);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1671" y="2286000"/>
            <a:ext cx="37065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TestMethod</a:t>
            </a:r>
            <a:r>
              <a:rPr lang="en-US" dirty="0"/>
              <a:t>]</a:t>
            </a:r>
          </a:p>
          <a:p>
            <a:r>
              <a:rPr lang="en-US" dirty="0"/>
              <a:t>        public void </a:t>
            </a:r>
            <a:r>
              <a:rPr lang="en-US" dirty="0" err="1"/>
              <a:t>TestThatThiefKeepsSomeCards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discardCount</a:t>
            </a:r>
            <a:r>
              <a:rPr lang="en-US" dirty="0"/>
              <a:t> = p1.getDiscard().Count;</a:t>
            </a:r>
          </a:p>
          <a:p>
            <a:r>
              <a:rPr lang="en-US" dirty="0"/>
              <a:t>            p1.playCard(card);</a:t>
            </a:r>
          </a:p>
          <a:p>
            <a:r>
              <a:rPr lang="en-US" dirty="0"/>
              <a:t>            </a:t>
            </a:r>
            <a:r>
              <a:rPr lang="en-US" dirty="0" err="1"/>
              <a:t>Assert.AreEqual</a:t>
            </a:r>
            <a:r>
              <a:rPr lang="en-US" dirty="0"/>
              <a:t>(</a:t>
            </a:r>
            <a:r>
              <a:rPr lang="en-US" dirty="0" err="1"/>
              <a:t>discardCount</a:t>
            </a:r>
            <a:r>
              <a:rPr lang="en-US" dirty="0"/>
              <a:t> + 2, p1.getDiscard().Count);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6206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26999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6539"/>
            <a:ext cx="10515600" cy="1995261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tests were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frequently used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components of the project relied heavily on one another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integration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verifies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when a witch card is played, a curse is not added to the discard pile of the player who played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witch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16829" y="2628900"/>
            <a:ext cx="65151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err="1"/>
              <a:t>TestMethod</a:t>
            </a:r>
            <a:r>
              <a:rPr lang="en-US" sz="1400" dirty="0"/>
              <a:t>]</a:t>
            </a:r>
          </a:p>
          <a:p>
            <a:r>
              <a:rPr lang="en-US" sz="1400" dirty="0"/>
              <a:t>        public void </a:t>
            </a:r>
            <a:r>
              <a:rPr lang="en-US" sz="1400" dirty="0" err="1"/>
              <a:t>TestWitchDoesNotAddCurseToMe</a:t>
            </a:r>
            <a:r>
              <a:rPr lang="en-US" sz="1400" dirty="0"/>
              <a:t>()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Dictionary&lt;Card, </a:t>
            </a:r>
            <a:r>
              <a:rPr lang="en-US" sz="1400" dirty="0" err="1"/>
              <a:t>int</a:t>
            </a:r>
            <a:r>
              <a:rPr lang="en-US" sz="1400" dirty="0"/>
              <a:t>&gt; cards = new Dictionary&lt;Card, </a:t>
            </a:r>
            <a:r>
              <a:rPr lang="en-US" sz="1400" dirty="0" err="1"/>
              <a:t>int</a:t>
            </a:r>
            <a:r>
              <a:rPr lang="en-US" sz="1400" dirty="0"/>
              <a:t>&gt;();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cards.Add</a:t>
            </a:r>
            <a:r>
              <a:rPr lang="en-US" sz="1400" dirty="0"/>
              <a:t>(new Curse(), 30);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GameBoard</a:t>
            </a:r>
            <a:r>
              <a:rPr lang="en-US" sz="1400" dirty="0"/>
              <a:t> board = new </a:t>
            </a:r>
            <a:r>
              <a:rPr lang="en-US" sz="1400" dirty="0" err="1"/>
              <a:t>GameBoard</a:t>
            </a:r>
            <a:r>
              <a:rPr lang="en-US" sz="1400" dirty="0"/>
              <a:t>(cards);</a:t>
            </a:r>
          </a:p>
          <a:p>
            <a:r>
              <a:rPr lang="en-US" sz="1400" dirty="0"/>
              <a:t>            Card c = new Witch();</a:t>
            </a:r>
          </a:p>
          <a:p>
            <a:r>
              <a:rPr lang="en-US" sz="1400" dirty="0"/>
              <a:t>            Player p1 = new </a:t>
            </a:r>
            <a:r>
              <a:rPr lang="en-US" sz="1400" dirty="0" err="1"/>
              <a:t>HumanPlayer</a:t>
            </a:r>
            <a:r>
              <a:rPr lang="en-US" sz="1400" dirty="0"/>
              <a:t>(1);</a:t>
            </a:r>
          </a:p>
          <a:p>
            <a:r>
              <a:rPr lang="en-US" sz="1400" dirty="0"/>
              <a:t>            Player p2 = new </a:t>
            </a:r>
            <a:r>
              <a:rPr lang="en-US" sz="1400" dirty="0" err="1"/>
              <a:t>HumanPlayer</a:t>
            </a:r>
            <a:r>
              <a:rPr lang="en-US" sz="1400" dirty="0"/>
              <a:t>(2);</a:t>
            </a:r>
          </a:p>
          <a:p>
            <a:r>
              <a:rPr lang="en-US" sz="1400" dirty="0"/>
              <a:t>            Player p3 = new </a:t>
            </a:r>
            <a:r>
              <a:rPr lang="en-US" sz="1400" dirty="0" err="1"/>
              <a:t>HumanPlayer</a:t>
            </a:r>
            <a:r>
              <a:rPr lang="en-US" sz="1400" dirty="0"/>
              <a:t>(3);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board.AddPlayer</a:t>
            </a:r>
            <a:r>
              <a:rPr lang="en-US" sz="1400" dirty="0"/>
              <a:t>(p1);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board.AddPlayer</a:t>
            </a:r>
            <a:r>
              <a:rPr lang="en-US" sz="1400" dirty="0"/>
              <a:t>(p2);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board.AddPlayer</a:t>
            </a:r>
            <a:r>
              <a:rPr lang="en-US" sz="1400" dirty="0"/>
              <a:t>(p3);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int</a:t>
            </a:r>
            <a:r>
              <a:rPr lang="en-US" sz="1400" dirty="0"/>
              <a:t> cardsInDiscardp1 = p1.getDiscard().Count;</a:t>
            </a:r>
          </a:p>
          <a:p>
            <a:r>
              <a:rPr lang="en-US" sz="1400" dirty="0"/>
              <a:t>            p1.addCardToHand(c);</a:t>
            </a:r>
          </a:p>
          <a:p>
            <a:r>
              <a:rPr lang="en-US" sz="1400" dirty="0"/>
              <a:t>            p1.playCard(c);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Assert.AreEqual</a:t>
            </a:r>
            <a:r>
              <a:rPr lang="en-US" sz="1400" dirty="0"/>
              <a:t>(cardsInDiscardp1 + 1, p1.getDiscard().Count);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Assert.IsFalse</a:t>
            </a:r>
            <a:r>
              <a:rPr lang="en-US" sz="1400" dirty="0"/>
              <a:t>(p1.getDiscard().Contains(new Curse()));</a:t>
            </a:r>
          </a:p>
          <a:p>
            <a:r>
              <a:rPr lang="en-US" sz="1400" dirty="0"/>
              <a:t>   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1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6416"/>
            <a:ext cx="10515600" cy="1071789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Mocking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654"/>
            <a:ext cx="10515600" cy="186463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Mocking was used because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 could not take turns in the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verifies that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will end correctly by creating a mock of a player that draws a province card every turn until the game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7371" y="2171700"/>
            <a:ext cx="5649686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[</a:t>
            </a:r>
            <a:r>
              <a:rPr lang="en-US" sz="1050" dirty="0" err="1"/>
              <a:t>TestMethod</a:t>
            </a:r>
            <a:r>
              <a:rPr lang="en-US" sz="1050" dirty="0"/>
              <a:t>]</a:t>
            </a:r>
          </a:p>
          <a:p>
            <a:r>
              <a:rPr lang="en-US" sz="1050" dirty="0"/>
              <a:t>        public void </a:t>
            </a:r>
            <a:r>
              <a:rPr lang="en-US" sz="1050" dirty="0" err="1"/>
              <a:t>IntegrationTestTieIsThrownOnTrueTieWithFivePlayers</a:t>
            </a:r>
            <a:r>
              <a:rPr lang="en-US" sz="1050" dirty="0"/>
              <a:t>()</a:t>
            </a:r>
          </a:p>
          <a:p>
            <a:r>
              <a:rPr lang="en-US" sz="1050" dirty="0"/>
              <a:t>        {</a:t>
            </a:r>
          </a:p>
          <a:p>
            <a:r>
              <a:rPr lang="en-US" sz="1050" dirty="0"/>
              <a:t>//            </a:t>
            </a:r>
            <a:r>
              <a:rPr lang="en-US" sz="1050" dirty="0" err="1"/>
              <a:t>MockRepository</a:t>
            </a:r>
            <a:r>
              <a:rPr lang="en-US" sz="1050" dirty="0"/>
              <a:t> mocks = new </a:t>
            </a:r>
            <a:r>
              <a:rPr lang="en-US" sz="1050" dirty="0" err="1"/>
              <a:t>MockRepository</a:t>
            </a:r>
            <a:r>
              <a:rPr lang="en-US" sz="1050" dirty="0"/>
              <a:t>();</a:t>
            </a:r>
          </a:p>
          <a:p>
            <a:r>
              <a:rPr lang="en-US" sz="1050" dirty="0"/>
              <a:t>            Dictionary&lt;Card, </a:t>
            </a:r>
            <a:r>
              <a:rPr lang="en-US" sz="1050" dirty="0" err="1"/>
              <a:t>int</a:t>
            </a:r>
            <a:r>
              <a:rPr lang="en-US" sz="1050" dirty="0"/>
              <a:t>&gt; cards = </a:t>
            </a:r>
            <a:r>
              <a:rPr lang="en-US" sz="1050" dirty="0" err="1"/>
              <a:t>GetTestCards</a:t>
            </a:r>
            <a:r>
              <a:rPr lang="en-US" sz="1050" dirty="0"/>
              <a:t>();</a:t>
            </a:r>
          </a:p>
          <a:p>
            <a:r>
              <a:rPr lang="en-US" sz="1050" dirty="0"/>
              <a:t>            </a:t>
            </a:r>
            <a:r>
              <a:rPr lang="en-US" sz="1050" dirty="0" err="1"/>
              <a:t>GameBoard</a:t>
            </a:r>
            <a:r>
              <a:rPr lang="en-US" sz="1050" dirty="0"/>
              <a:t> board = new </a:t>
            </a:r>
            <a:r>
              <a:rPr lang="en-US" sz="1050" dirty="0" err="1"/>
              <a:t>GameBoard</a:t>
            </a:r>
            <a:r>
              <a:rPr lang="en-US" sz="1050" dirty="0"/>
              <a:t>(cards);</a:t>
            </a:r>
          </a:p>
          <a:p>
            <a:r>
              <a:rPr lang="en-US" sz="1050" dirty="0"/>
              <a:t>            Player p1 = new </a:t>
            </a:r>
            <a:r>
              <a:rPr lang="en-US" sz="1050" dirty="0" err="1"/>
              <a:t>SpecialPlayerMock</a:t>
            </a:r>
            <a:r>
              <a:rPr lang="en-US" sz="1050" dirty="0"/>
              <a:t>(1);</a:t>
            </a:r>
          </a:p>
          <a:p>
            <a:r>
              <a:rPr lang="en-US" sz="1050" dirty="0"/>
              <a:t>            Player p2 = new </a:t>
            </a:r>
            <a:r>
              <a:rPr lang="en-US" sz="1050" dirty="0" err="1"/>
              <a:t>SpecialPlayerMock</a:t>
            </a:r>
            <a:r>
              <a:rPr lang="en-US" sz="1050" dirty="0"/>
              <a:t>(2);</a:t>
            </a:r>
          </a:p>
          <a:p>
            <a:r>
              <a:rPr lang="en-US" sz="1050" dirty="0"/>
              <a:t>            Player p3 = new </a:t>
            </a:r>
            <a:r>
              <a:rPr lang="en-US" sz="1050" dirty="0" err="1"/>
              <a:t>SpecialPlayerMock</a:t>
            </a:r>
            <a:r>
              <a:rPr lang="en-US" sz="1050" dirty="0"/>
              <a:t>(3);</a:t>
            </a:r>
          </a:p>
          <a:p>
            <a:r>
              <a:rPr lang="en-US" sz="1050" dirty="0"/>
              <a:t>            Player p4 = new </a:t>
            </a:r>
            <a:r>
              <a:rPr lang="en-US" sz="1050" dirty="0" err="1"/>
              <a:t>SpecialPlayerMock</a:t>
            </a:r>
            <a:r>
              <a:rPr lang="en-US" sz="1050" dirty="0"/>
              <a:t>(4);</a:t>
            </a:r>
          </a:p>
          <a:p>
            <a:r>
              <a:rPr lang="en-US" sz="1050" dirty="0"/>
              <a:t>            Player p5 = new </a:t>
            </a:r>
            <a:r>
              <a:rPr lang="en-US" sz="1050" dirty="0" err="1"/>
              <a:t>SpecialPlayerMock</a:t>
            </a:r>
            <a:r>
              <a:rPr lang="en-US" sz="1050" dirty="0"/>
              <a:t>(5);</a:t>
            </a:r>
          </a:p>
          <a:p>
            <a:r>
              <a:rPr lang="en-US" sz="1050" dirty="0"/>
              <a:t> </a:t>
            </a:r>
          </a:p>
          <a:p>
            <a:r>
              <a:rPr lang="en-US" sz="1050" dirty="0"/>
              <a:t>            </a:t>
            </a:r>
            <a:r>
              <a:rPr lang="en-US" sz="1050" dirty="0" err="1"/>
              <a:t>board.AddPlayer</a:t>
            </a:r>
            <a:r>
              <a:rPr lang="en-US" sz="1050" dirty="0"/>
              <a:t>(p1);</a:t>
            </a:r>
          </a:p>
          <a:p>
            <a:r>
              <a:rPr lang="en-US" sz="1050" dirty="0"/>
              <a:t>            </a:t>
            </a:r>
            <a:r>
              <a:rPr lang="en-US" sz="1050" dirty="0" err="1"/>
              <a:t>board.AddPlayer</a:t>
            </a:r>
            <a:r>
              <a:rPr lang="en-US" sz="1050" dirty="0"/>
              <a:t>(p2);</a:t>
            </a:r>
          </a:p>
          <a:p>
            <a:r>
              <a:rPr lang="en-US" sz="1050" dirty="0"/>
              <a:t>            </a:t>
            </a:r>
            <a:r>
              <a:rPr lang="en-US" sz="1050" dirty="0" err="1"/>
              <a:t>board.AddPlayer</a:t>
            </a:r>
            <a:r>
              <a:rPr lang="en-US" sz="1050" dirty="0"/>
              <a:t>(p3);</a:t>
            </a:r>
          </a:p>
          <a:p>
            <a:r>
              <a:rPr lang="en-US" sz="1050" dirty="0"/>
              <a:t>            </a:t>
            </a:r>
            <a:r>
              <a:rPr lang="en-US" sz="1050" dirty="0" err="1"/>
              <a:t>board.AddPlayer</a:t>
            </a:r>
            <a:r>
              <a:rPr lang="en-US" sz="1050" dirty="0"/>
              <a:t>(p4);</a:t>
            </a:r>
          </a:p>
          <a:p>
            <a:r>
              <a:rPr lang="en-US" sz="1050" dirty="0"/>
              <a:t>            </a:t>
            </a:r>
            <a:r>
              <a:rPr lang="en-US" sz="1050" dirty="0" err="1"/>
              <a:t>board.AddPlayer</a:t>
            </a:r>
            <a:r>
              <a:rPr lang="en-US" sz="1050" dirty="0"/>
              <a:t>(p5);</a:t>
            </a:r>
          </a:p>
          <a:p>
            <a:r>
              <a:rPr lang="en-US" sz="1050" dirty="0"/>
              <a:t>            try</a:t>
            </a:r>
          </a:p>
          <a:p>
            <a:r>
              <a:rPr lang="en-US" sz="1050" dirty="0"/>
              <a:t>            {</a:t>
            </a:r>
          </a:p>
          <a:p>
            <a:r>
              <a:rPr lang="en-US" sz="1050" dirty="0"/>
              <a:t>                </a:t>
            </a:r>
            <a:r>
              <a:rPr lang="en-US" sz="1050" dirty="0" err="1"/>
              <a:t>board.PlayGame</a:t>
            </a:r>
            <a:r>
              <a:rPr lang="en-US" sz="1050" dirty="0"/>
              <a:t>();</a:t>
            </a:r>
          </a:p>
          <a:p>
            <a:r>
              <a:rPr lang="en-US" sz="1050" dirty="0"/>
              <a:t>            }</a:t>
            </a:r>
          </a:p>
          <a:p>
            <a:r>
              <a:rPr lang="en-US" sz="1050" dirty="0"/>
              <a:t>            catch (</a:t>
            </a:r>
            <a:r>
              <a:rPr lang="en-US" sz="1050" dirty="0" err="1"/>
              <a:t>TieException</a:t>
            </a:r>
            <a:r>
              <a:rPr lang="en-US" sz="1050" dirty="0"/>
              <a:t> e)</a:t>
            </a:r>
          </a:p>
          <a:p>
            <a:r>
              <a:rPr lang="en-US" sz="1050" dirty="0"/>
              <a:t>            {</a:t>
            </a:r>
          </a:p>
          <a:p>
            <a:r>
              <a:rPr lang="en-US" sz="1050" dirty="0"/>
              <a:t>                </a:t>
            </a:r>
            <a:r>
              <a:rPr lang="en-US" sz="1050" dirty="0" err="1"/>
              <a:t>Assert.AreEqual</a:t>
            </a:r>
            <a:r>
              <a:rPr lang="en-US" sz="1050" dirty="0"/>
              <a:t>(5, </a:t>
            </a:r>
            <a:r>
              <a:rPr lang="en-US" sz="1050" dirty="0" err="1"/>
              <a:t>e.getArraySize</a:t>
            </a:r>
            <a:r>
              <a:rPr lang="en-US" sz="1050" dirty="0"/>
              <a:t>());</a:t>
            </a:r>
          </a:p>
          <a:p>
            <a:r>
              <a:rPr lang="en-US" sz="1050" dirty="0"/>
              <a:t>                return;</a:t>
            </a:r>
          </a:p>
          <a:p>
            <a:r>
              <a:rPr lang="en-US" sz="1050" dirty="0"/>
              <a:t>            }</a:t>
            </a:r>
          </a:p>
          <a:p>
            <a:r>
              <a:rPr lang="en-US" sz="1050" dirty="0"/>
              <a:t>            </a:t>
            </a:r>
            <a:r>
              <a:rPr lang="en-US" sz="1050" dirty="0" err="1"/>
              <a:t>Assert.Fail</a:t>
            </a:r>
            <a:r>
              <a:rPr lang="en-US" sz="1050" dirty="0"/>
              <a:t>("expected an exception");</a:t>
            </a:r>
          </a:p>
          <a:p>
            <a:r>
              <a:rPr lang="en-US" sz="1050" dirty="0"/>
              <a:t> </a:t>
            </a:r>
          </a:p>
          <a:p>
            <a:r>
              <a:rPr lang="en-US" sz="1050" dirty="0"/>
              <a:t>        </a:t>
            </a:r>
            <a:r>
              <a:rPr lang="en-US" sz="1050" dirty="0" smtClean="0"/>
              <a:t>}</a:t>
            </a:r>
            <a:endParaRPr 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1485900" y="2171700"/>
            <a:ext cx="367392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public class </a:t>
            </a:r>
            <a:r>
              <a:rPr lang="en-US" sz="1400" dirty="0" err="1"/>
              <a:t>SpecialPlayerMock</a:t>
            </a:r>
            <a:r>
              <a:rPr lang="en-US" sz="1400" dirty="0"/>
              <a:t> : </a:t>
            </a:r>
            <a:r>
              <a:rPr lang="en-US" sz="1400" dirty="0" err="1"/>
              <a:t>HumanPlayer</a:t>
            </a:r>
            <a:endParaRPr lang="en-US" sz="1400" dirty="0"/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public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numbTimesCalled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public </a:t>
            </a:r>
            <a:r>
              <a:rPr lang="en-US" sz="1400" dirty="0" err="1"/>
              <a:t>SpecialPlayerMock</a:t>
            </a:r>
            <a:r>
              <a:rPr lang="en-US" sz="1400" dirty="0"/>
              <a:t>() : base()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numbTimesCalled</a:t>
            </a:r>
            <a:r>
              <a:rPr lang="en-US" sz="1400" dirty="0"/>
              <a:t> = 0;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public </a:t>
            </a:r>
            <a:r>
              <a:rPr lang="en-US" sz="1400" dirty="0" err="1"/>
              <a:t>SpecialPlayerMock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n) : base(n)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numbTimesCalled</a:t>
            </a:r>
            <a:r>
              <a:rPr lang="en-US" sz="1400" dirty="0"/>
              <a:t> = 0;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    public override void </a:t>
            </a:r>
            <a:r>
              <a:rPr lang="en-US" sz="1400" dirty="0" err="1"/>
              <a:t>TakeTurn</a:t>
            </a:r>
            <a:r>
              <a:rPr lang="en-US" sz="1400" dirty="0"/>
              <a:t>()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numbTimesCalled</a:t>
            </a:r>
            <a:r>
              <a:rPr lang="en-US" sz="1400" dirty="0"/>
              <a:t>++;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GameBoard.getInstance</a:t>
            </a:r>
            <a:r>
              <a:rPr lang="en-US" sz="1400" dirty="0"/>
              <a:t>().</a:t>
            </a:r>
            <a:r>
              <a:rPr lang="en-US" sz="1400" dirty="0" err="1"/>
              <a:t>GetCards</a:t>
            </a:r>
            <a:r>
              <a:rPr lang="en-US" sz="1400" dirty="0"/>
              <a:t>()[new Province()] -= 1;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getDiscard</a:t>
            </a:r>
            <a:r>
              <a:rPr lang="en-US" sz="1400" dirty="0"/>
              <a:t>().Add(new Province());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8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721</Words>
  <Application>Microsoft Office PowerPoint</Application>
  <PresentationFormat>Widescreen</PresentationFormat>
  <Paragraphs>148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Dominion</vt:lpstr>
      <vt:lpstr>Game Play</vt:lpstr>
      <vt:lpstr>Features</vt:lpstr>
      <vt:lpstr>Features</vt:lpstr>
      <vt:lpstr>Testing Strategies Employed</vt:lpstr>
      <vt:lpstr>Unit Tests</vt:lpstr>
      <vt:lpstr>Scripted Tests</vt:lpstr>
      <vt:lpstr>Integration Tests</vt:lpstr>
      <vt:lpstr>Mocking</vt:lpstr>
      <vt:lpstr>Exploratory Testing</vt:lpstr>
      <vt:lpstr>Testing Strategies Not Employed</vt:lpstr>
      <vt:lpstr>Thoroughness of Testing</vt:lpstr>
      <vt:lpstr>DEMO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Dominion</dc:title>
  <dc:creator>Dev Chanana</dc:creator>
  <cp:lastModifiedBy>Thomas Bonatti</cp:lastModifiedBy>
  <cp:revision>13</cp:revision>
  <dcterms:created xsi:type="dcterms:W3CDTF">2015-05-20T21:41:38Z</dcterms:created>
  <dcterms:modified xsi:type="dcterms:W3CDTF">2015-05-21T06:21:23Z</dcterms:modified>
</cp:coreProperties>
</file>