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E80C-0317-4888-A23E-6D49E93F6E5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846"/>
            <a:ext cx="9144000" cy="115966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777"/>
            <a:ext cx="9144000" cy="1655762"/>
          </a:xfrm>
        </p:spPr>
        <p:txBody>
          <a:bodyPr/>
          <a:lstStyle/>
          <a:p>
            <a:r>
              <a:rPr lang="en-US" dirty="0" smtClean="0"/>
              <a:t>By: Morgan Cook, Thomas Bonatti &amp; Lujia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2" y="2681211"/>
            <a:ext cx="7593495" cy="3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82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through the game several times in an effort to find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bugs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4" y="2873829"/>
            <a:ext cx="6536872" cy="35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Not Employed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3864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Testing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fundraising123.org/files/u16/bigstock-Test-word-on-white-keyboard-27134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2551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upload.wikimedia.org/wikipedia/en/thumb/b/ba/Red_x.svg/480px-Red_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5" y="2811009"/>
            <a:ext cx="2283506" cy="22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Thoroughness of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4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2"/>
            <a:ext cx="10515600" cy="78694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run through a short game of Dominion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470038"/>
            <a:ext cx="6313714" cy="34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Deck building game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Building up a city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cards to gain money to buy more cards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Shuffle, repeat</a:t>
            </a:r>
            <a:endParaRPr lang="en-US" dirty="0"/>
          </a:p>
        </p:txBody>
      </p:sp>
      <p:pic>
        <p:nvPicPr>
          <p:cNvPr id="1026" name="Picture 2" descr="http://www.wired.com/geekdad/wp-content/uploads/2011/02/Dominion-ha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"/>
          <a:stretch/>
        </p:blipFill>
        <p:spPr bwMode="auto">
          <a:xfrm>
            <a:off x="7870371" y="1690688"/>
            <a:ext cx="3657601" cy="23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533"/>
            <a:ext cx="10897926" cy="435133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2-4 players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kingdom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can 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hand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actions, buys and money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modified based on which action card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played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28" y="1690688"/>
            <a:ext cx="5222398" cy="23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select which card(s) to purchase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card(s) are added to the player’s discard pile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automatically transfers to the next player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game, the game will tally points and declare a winner or state which players tied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73"/>
          <a:stretch/>
        </p:blipFill>
        <p:spPr>
          <a:xfrm>
            <a:off x="8976599" y="819944"/>
            <a:ext cx="2054138" cy="24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Employed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1" y="1469573"/>
            <a:ext cx="3684814" cy="489857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Scripted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Tests</a:t>
            </a:r>
          </a:p>
        </p:txBody>
      </p:sp>
      <p:pic>
        <p:nvPicPr>
          <p:cNvPr id="2054" name="Picture 6" descr="http://www.fundraising123.org/files/u16/bigstock-Test-word-on-white-keyboard-27134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89" y="2141537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640"/>
            <a:ext cx="10515600" cy="13911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tests were unit tests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test verifies that treasure cards return no victory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2172" y="3498623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/>
              <a:t>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r>
              <a:rPr lang="en-US" sz="2400" dirty="0"/>
              <a:t>        public void </a:t>
            </a:r>
            <a:r>
              <a:rPr lang="en-US" sz="2400" dirty="0" err="1"/>
              <a:t>testTreasureReturnsNoVP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          Card c = new Silver();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(0, </a:t>
            </a:r>
            <a:r>
              <a:rPr lang="en-US" sz="2400" dirty="0" err="1"/>
              <a:t>c.getVictoryPoints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105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Scripted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058"/>
            <a:ext cx="10515600" cy="16197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cards that required user input were run as scripted tests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scripted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that when a person plays a thief and chooses to keep 1 card, that card goes into his discard pile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957" y="2286000"/>
            <a:ext cx="780505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card = new Thief();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Dictionary&lt;Card,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Dictionary&lt;Card,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Thief(), 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Estate(), 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Copper(), 60);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board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GameBoard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(p3);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p2.getDeck().Push(new Copper());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p2.getDeck().Push(new Witch());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p3.getDeck().Push(new Gold());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p3.getDeck().Push(new Silver());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p1.addCardToHand(card);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1671" y="2286000"/>
            <a:ext cx="3706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TestThatThiefKeepsSomeCards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discardCount</a:t>
            </a:r>
            <a:r>
              <a:rPr lang="en-US" dirty="0"/>
              <a:t> = p1.getDiscard().Count;</a:t>
            </a:r>
          </a:p>
          <a:p>
            <a:r>
              <a:rPr lang="en-US" dirty="0"/>
              <a:t>            p1.playCard(card);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</a:t>
            </a:r>
            <a:r>
              <a:rPr lang="en-US" dirty="0" err="1"/>
              <a:t>discardCount</a:t>
            </a:r>
            <a:r>
              <a:rPr lang="en-US" dirty="0"/>
              <a:t> + 2, p1.getDiscard().Count);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206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699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539"/>
            <a:ext cx="10515600" cy="199526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components of the project relied heavily on one another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integration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verifies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when a witch card is played, a curse is not added to the discard pile of the player who played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6829" y="2628900"/>
            <a:ext cx="65151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TestMethod</a:t>
            </a:r>
            <a:r>
              <a:rPr lang="en-US" sz="1400" dirty="0"/>
              <a:t>]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TestWitchDoesNotAddCurseToMe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Dictionary&lt;Card, </a:t>
            </a:r>
            <a:r>
              <a:rPr lang="en-US" sz="1400" dirty="0" err="1"/>
              <a:t>int</a:t>
            </a:r>
            <a:r>
              <a:rPr lang="en-US" sz="1400" dirty="0"/>
              <a:t>&gt; cards = new Dictionary&lt;Card, </a:t>
            </a:r>
            <a:r>
              <a:rPr lang="en-US" sz="1400" dirty="0" err="1"/>
              <a:t>int</a:t>
            </a:r>
            <a:r>
              <a:rPr lang="en-US" sz="1400" dirty="0"/>
              <a:t>&gt;();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cards.Add</a:t>
            </a:r>
            <a:r>
              <a:rPr lang="en-US" sz="1400" dirty="0"/>
              <a:t>(new Curse(), 30);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GameBoard</a:t>
            </a:r>
            <a:r>
              <a:rPr lang="en-US" sz="1400" dirty="0"/>
              <a:t> board = new </a:t>
            </a:r>
            <a:r>
              <a:rPr lang="en-US" sz="1400" dirty="0" err="1"/>
              <a:t>GameBoard</a:t>
            </a:r>
            <a:r>
              <a:rPr lang="en-US" sz="1400" dirty="0"/>
              <a:t>(cards);</a:t>
            </a:r>
          </a:p>
          <a:p>
            <a:r>
              <a:rPr lang="en-US" sz="1400" dirty="0"/>
              <a:t>            Card c = new Witch();</a:t>
            </a:r>
          </a:p>
          <a:p>
            <a:r>
              <a:rPr lang="en-US" sz="1400" dirty="0"/>
              <a:t>            Player p1 = new </a:t>
            </a:r>
            <a:r>
              <a:rPr lang="en-US" sz="1400" dirty="0" err="1"/>
              <a:t>HumanPlayer</a:t>
            </a:r>
            <a:r>
              <a:rPr lang="en-US" sz="1400" dirty="0"/>
              <a:t>(1);</a:t>
            </a:r>
          </a:p>
          <a:p>
            <a:r>
              <a:rPr lang="en-US" sz="1400" dirty="0"/>
              <a:t>            Player p2 = new </a:t>
            </a:r>
            <a:r>
              <a:rPr lang="en-US" sz="1400" dirty="0" err="1"/>
              <a:t>HumanPlayer</a:t>
            </a:r>
            <a:r>
              <a:rPr lang="en-US" sz="1400" dirty="0"/>
              <a:t>(2);</a:t>
            </a:r>
          </a:p>
          <a:p>
            <a:r>
              <a:rPr lang="en-US" sz="1400" dirty="0"/>
              <a:t>            Player p3 = new </a:t>
            </a:r>
            <a:r>
              <a:rPr lang="en-US" sz="1400" dirty="0" err="1"/>
              <a:t>HumanPlayer</a:t>
            </a:r>
            <a:r>
              <a:rPr lang="en-US" sz="1400" dirty="0"/>
              <a:t>(3);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(p1);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(p2);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(p3);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cardsInDiscardp1 = p1.getDiscard().Count;</a:t>
            </a:r>
          </a:p>
          <a:p>
            <a:r>
              <a:rPr lang="en-US" sz="1400" dirty="0"/>
              <a:t>            p1.addCardToHand(c);</a:t>
            </a:r>
          </a:p>
          <a:p>
            <a:r>
              <a:rPr lang="en-US" sz="1400" dirty="0"/>
              <a:t>            p1.playCard(c);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Assert.AreEqual</a:t>
            </a:r>
            <a:r>
              <a:rPr lang="en-US" sz="1400" dirty="0"/>
              <a:t>(cardsInDiscardp1 + 1, p1.getDiscard().Count);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Assert.IsFalse</a:t>
            </a:r>
            <a:r>
              <a:rPr lang="en-US" sz="1400" dirty="0"/>
              <a:t>(p1.getDiscard().Contains(new Curse()));</a:t>
            </a:r>
          </a:p>
          <a:p>
            <a:r>
              <a:rPr lang="en-US" sz="1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6"/>
            <a:ext cx="10515600" cy="107178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654"/>
            <a:ext cx="10515600" cy="18646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 was used 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could not take turns in 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end correctly by creating a mock of a player that draws a province card every turn until the game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7371" y="2171700"/>
            <a:ext cx="5649686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TestMethod</a:t>
            </a:r>
            <a:r>
              <a:rPr lang="en-US" sz="1050" dirty="0"/>
              <a:t>]</a:t>
            </a:r>
          </a:p>
          <a:p>
            <a:r>
              <a:rPr lang="en-US" sz="1050" dirty="0"/>
              <a:t>        public void </a:t>
            </a:r>
            <a:r>
              <a:rPr lang="en-US" sz="1050" dirty="0" err="1"/>
              <a:t>IntegrationTestTieIsThrownOnTrueTieWithFivePlayers</a:t>
            </a:r>
            <a:r>
              <a:rPr lang="en-US" sz="1050" dirty="0"/>
              <a:t>()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//            </a:t>
            </a:r>
            <a:r>
              <a:rPr lang="en-US" sz="1050" dirty="0" err="1"/>
              <a:t>MockRepository</a:t>
            </a:r>
            <a:r>
              <a:rPr lang="en-US" sz="1050" dirty="0"/>
              <a:t> mocks = new </a:t>
            </a:r>
            <a:r>
              <a:rPr lang="en-US" sz="1050" dirty="0" err="1"/>
              <a:t>MockRepository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Dictionary&lt;Card, </a:t>
            </a:r>
            <a:r>
              <a:rPr lang="en-US" sz="1050" dirty="0" err="1"/>
              <a:t>int</a:t>
            </a:r>
            <a:r>
              <a:rPr lang="en-US" sz="1050" dirty="0"/>
              <a:t>&gt; cards = </a:t>
            </a:r>
            <a:r>
              <a:rPr lang="en-US" sz="1050" dirty="0" err="1"/>
              <a:t>GetTestCards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GameBoard</a:t>
            </a:r>
            <a:r>
              <a:rPr lang="en-US" sz="1050" dirty="0"/>
              <a:t> board = new </a:t>
            </a:r>
            <a:r>
              <a:rPr lang="en-US" sz="1050" dirty="0" err="1"/>
              <a:t>GameBoard</a:t>
            </a:r>
            <a:r>
              <a:rPr lang="en-US" sz="1050" dirty="0"/>
              <a:t>(cards);</a:t>
            </a:r>
          </a:p>
          <a:p>
            <a:r>
              <a:rPr lang="en-US" sz="1050" dirty="0"/>
              <a:t>            Player p1 = new </a:t>
            </a:r>
            <a:r>
              <a:rPr lang="en-US" sz="1050" dirty="0" err="1"/>
              <a:t>SpecialPlayerMock</a:t>
            </a:r>
            <a:r>
              <a:rPr lang="en-US" sz="1050" dirty="0"/>
              <a:t>(1);</a:t>
            </a:r>
          </a:p>
          <a:p>
            <a:r>
              <a:rPr lang="en-US" sz="1050" dirty="0"/>
              <a:t>            Player p2 = new </a:t>
            </a:r>
            <a:r>
              <a:rPr lang="en-US" sz="1050" dirty="0" err="1"/>
              <a:t>SpecialPlayerMock</a:t>
            </a:r>
            <a:r>
              <a:rPr lang="en-US" sz="1050" dirty="0"/>
              <a:t>(2);</a:t>
            </a:r>
          </a:p>
          <a:p>
            <a:r>
              <a:rPr lang="en-US" sz="1050" dirty="0"/>
              <a:t>            Player p3 = new </a:t>
            </a:r>
            <a:r>
              <a:rPr lang="en-US" sz="1050" dirty="0" err="1"/>
              <a:t>SpecialPlayerMock</a:t>
            </a:r>
            <a:r>
              <a:rPr lang="en-US" sz="1050" dirty="0"/>
              <a:t>(3);</a:t>
            </a:r>
          </a:p>
          <a:p>
            <a:r>
              <a:rPr lang="en-US" sz="1050" dirty="0"/>
              <a:t>            Player p4 = new </a:t>
            </a:r>
            <a:r>
              <a:rPr lang="en-US" sz="1050" dirty="0" err="1"/>
              <a:t>SpecialPlayerMock</a:t>
            </a:r>
            <a:r>
              <a:rPr lang="en-US" sz="1050" dirty="0"/>
              <a:t>(4);</a:t>
            </a:r>
          </a:p>
          <a:p>
            <a:r>
              <a:rPr lang="en-US" sz="1050" dirty="0"/>
              <a:t>            Player p5 = new </a:t>
            </a:r>
            <a:r>
              <a:rPr lang="en-US" sz="1050" dirty="0" err="1"/>
              <a:t>SpecialPlayerMock</a:t>
            </a:r>
            <a:r>
              <a:rPr lang="en-US" sz="1050" dirty="0"/>
              <a:t>(5);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(p1);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(p2);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(p3);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(p4);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(p5);</a:t>
            </a:r>
          </a:p>
          <a:p>
            <a:r>
              <a:rPr lang="en-US" sz="1050" dirty="0"/>
              <a:t>            try</a:t>
            </a:r>
          </a:p>
          <a:p>
            <a:r>
              <a:rPr lang="en-US" sz="1050" dirty="0"/>
              <a:t>            {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board.PlayGame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 catch (</a:t>
            </a:r>
            <a:r>
              <a:rPr lang="en-US" sz="1050" dirty="0" err="1"/>
              <a:t>TieException</a:t>
            </a:r>
            <a:r>
              <a:rPr lang="en-US" sz="1050" dirty="0"/>
              <a:t> e)</a:t>
            </a:r>
          </a:p>
          <a:p>
            <a:r>
              <a:rPr lang="en-US" sz="1050" dirty="0"/>
              <a:t>            {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Assert.AreEqual</a:t>
            </a:r>
            <a:r>
              <a:rPr lang="en-US" sz="1050" dirty="0"/>
              <a:t>(5, </a:t>
            </a:r>
            <a:r>
              <a:rPr lang="en-US" sz="1050" dirty="0" err="1"/>
              <a:t>e.getArraySize</a:t>
            </a:r>
            <a:r>
              <a:rPr lang="en-US" sz="1050" dirty="0"/>
              <a:t>());</a:t>
            </a:r>
          </a:p>
          <a:p>
            <a:r>
              <a:rPr lang="en-US" sz="1050" dirty="0"/>
              <a:t>                return;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Assert.Fail</a:t>
            </a:r>
            <a:r>
              <a:rPr lang="en-US" sz="1050" dirty="0"/>
              <a:t>("expected an exception");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        </a:t>
            </a:r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2171700"/>
            <a:ext cx="36739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SpecialPlayerMock</a:t>
            </a:r>
            <a:r>
              <a:rPr lang="en-US" sz="1400" dirty="0"/>
              <a:t> : </a:t>
            </a:r>
            <a:r>
              <a:rPr lang="en-US" sz="1400" dirty="0" err="1"/>
              <a:t>HumanPlayer</a:t>
            </a:r>
            <a:endParaRPr lang="en-US" sz="1400" dirty="0"/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numbTimesCalled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SpecialPlayerMock</a:t>
            </a:r>
            <a:r>
              <a:rPr lang="en-US" sz="1400" dirty="0"/>
              <a:t>() : base()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SpecialPlayerMock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n) : base(n)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public override void </a:t>
            </a:r>
            <a:r>
              <a:rPr lang="en-US" sz="1400" dirty="0" err="1"/>
              <a:t>TakeTurn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++;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GameBoard.getInstance</a:t>
            </a:r>
            <a:r>
              <a:rPr lang="en-US" sz="1400" dirty="0"/>
              <a:t>().</a:t>
            </a:r>
            <a:r>
              <a:rPr lang="en-US" sz="1400" dirty="0" err="1"/>
              <a:t>GetCards</a:t>
            </a:r>
            <a:r>
              <a:rPr lang="en-US" sz="1400" dirty="0"/>
              <a:t>()[new Province()] -= 1;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getDiscard</a:t>
            </a:r>
            <a:r>
              <a:rPr lang="en-US" sz="1400" dirty="0"/>
              <a:t>().Add(new Province());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712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Dominion</vt:lpstr>
      <vt:lpstr>Game Play</vt:lpstr>
      <vt:lpstr>Features</vt:lpstr>
      <vt:lpstr>Features</vt:lpstr>
      <vt:lpstr>Testing Strategies Employed</vt:lpstr>
      <vt:lpstr>Unit Tests</vt:lpstr>
      <vt:lpstr>Scripted Tests</vt:lpstr>
      <vt:lpstr>Integration Tests</vt:lpstr>
      <vt:lpstr>Mocking</vt:lpstr>
      <vt:lpstr>Exploratory Testing</vt:lpstr>
      <vt:lpstr>Testing Strategies Not Employed</vt:lpstr>
      <vt:lpstr>Thoroughness of Testing</vt:lpstr>
      <vt:lpstr>DEMO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</dc:title>
  <dc:creator>Dev Chanana</dc:creator>
  <cp:lastModifiedBy>Dev Chanana</cp:lastModifiedBy>
  <cp:revision>10</cp:revision>
  <dcterms:created xsi:type="dcterms:W3CDTF">2015-05-20T21:41:38Z</dcterms:created>
  <dcterms:modified xsi:type="dcterms:W3CDTF">2015-05-20T23:11:41Z</dcterms:modified>
</cp:coreProperties>
</file>