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132C4-24D4-4548-85AF-0E5ADDEE714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6668A-08A3-427F-9FDF-531570940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56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6668A-08A3-427F-9FDF-5315709403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3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9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3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6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9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0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5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3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0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2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5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8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79836" y="4927356"/>
            <a:ext cx="4603834" cy="1376516"/>
            <a:chOff x="1970841" y="5129950"/>
            <a:chExt cx="5282215" cy="1579348"/>
          </a:xfrm>
        </p:grpSpPr>
        <p:sp>
          <p:nvSpPr>
            <p:cNvPr id="7" name="Rectangle 6"/>
            <p:cNvSpPr/>
            <p:nvPr/>
          </p:nvSpPr>
          <p:spPr>
            <a:xfrm>
              <a:off x="1970841" y="5444230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80550" y="5444230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90259" y="5444230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99968" y="5444230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9677" y="5444230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2239" y="5129950"/>
              <a:ext cx="21995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Current Player’s hand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011653" y="5338932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Deck </a:t>
            </a:r>
            <a:r>
              <a:rPr lang="en-US" sz="1400" dirty="0" smtClean="0"/>
              <a:t>(how many cards are left ?)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0204112" y="5338932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Last card discarded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367279" y="4559047"/>
            <a:ext cx="5228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Actions Left: 1	Buys Left: 1	Money Left: 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738834" y="374432"/>
            <a:ext cx="1972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Cards </a:t>
            </a:r>
            <a:r>
              <a:rPr lang="en-US" sz="1400" dirty="0" smtClean="0"/>
              <a:t>(Cards always available)</a:t>
            </a:r>
            <a:endParaRPr lang="en-US" sz="1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2457743" y="503554"/>
            <a:ext cx="6990872" cy="1330610"/>
            <a:chOff x="1726690" y="163495"/>
            <a:chExt cx="8020988" cy="1526678"/>
          </a:xfrm>
        </p:grpSpPr>
        <p:sp>
          <p:nvSpPr>
            <p:cNvPr id="18" name="Rectangle 17"/>
            <p:cNvSpPr/>
            <p:nvPr/>
          </p:nvSpPr>
          <p:spPr>
            <a:xfrm>
              <a:off x="1882065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Gold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27284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Silver</a:t>
              </a:r>
              <a:endParaRPr lang="en-US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72503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Copper</a:t>
              </a:r>
              <a:endParaRPr lang="en-US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17722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Province</a:t>
              </a:r>
              <a:endParaRPr lang="en-US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62941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Duchy</a:t>
              </a:r>
              <a:endParaRPr lang="en-US" sz="1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8160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Estate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753379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Curse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26690" y="1428562"/>
              <a:ext cx="1149674" cy="261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6, #Left: 30</a:t>
              </a:r>
              <a:endParaRPr 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71907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3, #Left: 40</a:t>
              </a:r>
              <a:endParaRPr 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17127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0, #Left: 50</a:t>
              </a:r>
              <a:endParaRPr lang="en-US" sz="11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62346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8, #Left: 10</a:t>
              </a:r>
              <a:endParaRPr 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07566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5, #Left: 20</a:t>
              </a:r>
              <a:endParaRPr lang="en-US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52786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2, #Left: 20</a:t>
              </a:r>
              <a:endParaRPr 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98003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0, #Left: 20</a:t>
              </a:r>
              <a:endParaRPr lang="en-US" sz="11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397773" y="3182408"/>
            <a:ext cx="5097358" cy="1356514"/>
            <a:chOff x="1667735" y="163495"/>
            <a:chExt cx="5848460" cy="1556399"/>
          </a:xfrm>
        </p:grpSpPr>
        <p:sp>
          <p:nvSpPr>
            <p:cNvPr id="55" name="Rectangle 54"/>
            <p:cNvSpPr/>
            <p:nvPr/>
          </p:nvSpPr>
          <p:spPr>
            <a:xfrm>
              <a:off x="1882065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Random Card</a:t>
              </a:r>
              <a:endParaRPr lang="en-US" sz="12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27284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Random Card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172503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Random Card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17722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Random Card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462941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Random Card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67735" y="1428563"/>
              <a:ext cx="1267583" cy="29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Cost: 6, #Left: 10</a:t>
              </a:r>
              <a:endParaRPr lang="en-US" sz="105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12953" y="1428563"/>
              <a:ext cx="1267583" cy="29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Cost: 5, #Left: 10</a:t>
              </a:r>
              <a:endParaRPr lang="en-US" sz="105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58173" y="1428563"/>
              <a:ext cx="1267583" cy="29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Cost: 5, #Left: 10</a:t>
              </a:r>
              <a:endParaRPr lang="en-US" sz="105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03392" y="1428563"/>
              <a:ext cx="1267583" cy="29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Cost: 4, #Left: 10</a:t>
              </a:r>
              <a:endParaRPr lang="en-US" sz="105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48612" y="1428563"/>
              <a:ext cx="1267583" cy="29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Cost: 4, #Left: 20</a:t>
              </a:r>
              <a:endParaRPr lang="en-US" sz="105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404500" y="1834162"/>
            <a:ext cx="5097358" cy="1356514"/>
            <a:chOff x="1667735" y="163495"/>
            <a:chExt cx="5848460" cy="1556399"/>
          </a:xfrm>
        </p:grpSpPr>
        <p:sp>
          <p:nvSpPr>
            <p:cNvPr id="71" name="Rectangle 70"/>
            <p:cNvSpPr/>
            <p:nvPr/>
          </p:nvSpPr>
          <p:spPr>
            <a:xfrm>
              <a:off x="1882065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Random Card</a:t>
              </a:r>
              <a:endParaRPr lang="en-US" sz="12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027284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Random Card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172503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Random Card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17722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Random Card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462941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Random Card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667735" y="1428563"/>
              <a:ext cx="1267583" cy="29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Cost: 6, #Left: 10</a:t>
              </a:r>
              <a:endParaRPr lang="en-US" sz="105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12953" y="1428563"/>
              <a:ext cx="1267583" cy="29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Cost: 5, #Left: 10</a:t>
              </a:r>
              <a:endParaRPr lang="en-US" sz="105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58173" y="1428563"/>
              <a:ext cx="1267583" cy="29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Cost: 5, #Left: 10</a:t>
              </a:r>
              <a:endParaRPr lang="en-US" sz="105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103392" y="1428563"/>
              <a:ext cx="1267583" cy="29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Cost: 4, #Left: 10</a:t>
              </a:r>
              <a:endParaRPr lang="en-US" sz="105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248612" y="1428563"/>
              <a:ext cx="1267583" cy="29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Cost: 4, #Left: 20</a:t>
              </a:r>
              <a:endParaRPr lang="en-US" sz="1050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934692" y="64883"/>
            <a:ext cx="40369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Player 2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-1699559" y="2883842"/>
            <a:ext cx="40369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Player 1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9786168" y="2883842"/>
            <a:ext cx="40369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Player 3</a:t>
            </a:r>
            <a:endParaRPr lang="en-US" dirty="0"/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7320795" y="6604000"/>
            <a:ext cx="13706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691418" y="6102239"/>
            <a:ext cx="122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Cards played during current turn go here 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832247" y="6581001"/>
            <a:ext cx="1202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Victory Points: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754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7986" y="5193256"/>
            <a:ext cx="5282215" cy="1579348"/>
            <a:chOff x="1970841" y="5129950"/>
            <a:chExt cx="5282215" cy="1579348"/>
          </a:xfrm>
        </p:grpSpPr>
        <p:sp>
          <p:nvSpPr>
            <p:cNvPr id="7" name="Rectangle 6"/>
            <p:cNvSpPr/>
            <p:nvPr/>
          </p:nvSpPr>
          <p:spPr>
            <a:xfrm>
              <a:off x="1970841" y="5444230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80550" y="5444230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90259" y="5444230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99968" y="5444230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9677" y="5444230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2239" y="5129950"/>
              <a:ext cx="21995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Current Player’s hand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029842" y="5514981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Deck </a:t>
            </a:r>
            <a:r>
              <a:rPr lang="en-US" sz="1400" dirty="0" smtClean="0"/>
              <a:t>(how many cards are left ?)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0164966" y="5514981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Last card discarded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404617" y="4884039"/>
            <a:ext cx="5228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Actions Left: 1	Buys Left: 1	Money Left: 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738834" y="374432"/>
            <a:ext cx="1972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Cards </a:t>
            </a:r>
            <a:r>
              <a:rPr lang="en-US" sz="1400" dirty="0" smtClean="0"/>
              <a:t>(Cards always available)</a:t>
            </a:r>
            <a:endParaRPr lang="en-US" sz="1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1717846" y="195868"/>
            <a:ext cx="8020988" cy="1526678"/>
            <a:chOff x="1726690" y="163495"/>
            <a:chExt cx="8020988" cy="1526678"/>
          </a:xfrm>
        </p:grpSpPr>
        <p:sp>
          <p:nvSpPr>
            <p:cNvPr id="18" name="Rectangle 17"/>
            <p:cNvSpPr/>
            <p:nvPr/>
          </p:nvSpPr>
          <p:spPr>
            <a:xfrm>
              <a:off x="1882065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Gold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27284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Silver</a:t>
              </a:r>
              <a:endParaRPr lang="en-US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72503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Copper</a:t>
              </a:r>
              <a:endParaRPr lang="en-US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17722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Province</a:t>
              </a:r>
              <a:endParaRPr lang="en-US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62941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Duchy</a:t>
              </a:r>
              <a:endParaRPr lang="en-US" sz="1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8160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Estate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753379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Curse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26690" y="1428562"/>
              <a:ext cx="1149674" cy="261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6, #Left: 30</a:t>
              </a:r>
              <a:endParaRPr 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71907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3, #Left: 40</a:t>
              </a:r>
              <a:endParaRPr 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17127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0, #Left: 50</a:t>
              </a:r>
              <a:endParaRPr lang="en-US" sz="11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62346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8, #Left: 10</a:t>
              </a:r>
              <a:endParaRPr 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07566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5, #Left: 20</a:t>
              </a:r>
              <a:endParaRPr lang="en-US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52786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2, #Left: 20</a:t>
              </a:r>
              <a:endParaRPr 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98003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0, #Left: 20</a:t>
              </a:r>
              <a:endParaRPr lang="en-US" sz="11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43953" y="1777598"/>
            <a:ext cx="5730551" cy="1526678"/>
            <a:chOff x="1726689" y="163495"/>
            <a:chExt cx="5730552" cy="1526678"/>
          </a:xfrm>
        </p:grpSpPr>
        <p:sp>
          <p:nvSpPr>
            <p:cNvPr id="55" name="Rectangle 54"/>
            <p:cNvSpPr/>
            <p:nvPr/>
          </p:nvSpPr>
          <p:spPr>
            <a:xfrm>
              <a:off x="1882065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  <a:endParaRPr lang="en-US" sz="1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27284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172503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17722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462941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726689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6, #Left: 10</a:t>
              </a:r>
              <a:endParaRPr lang="en-US" sz="11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71908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5, #Left: 10</a:t>
              </a:r>
              <a:endParaRPr lang="en-US" sz="11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17127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5, #Left: 10</a:t>
              </a:r>
              <a:endParaRPr lang="en-US" sz="11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62347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4, #Left: 10</a:t>
              </a:r>
              <a:endParaRPr lang="en-US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307566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4, #Left: 20</a:t>
              </a:r>
              <a:endParaRPr lang="en-US" sz="11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990170" y="1782113"/>
            <a:ext cx="5730551" cy="1526678"/>
            <a:chOff x="1726689" y="163495"/>
            <a:chExt cx="5730552" cy="1526678"/>
          </a:xfrm>
        </p:grpSpPr>
        <p:sp>
          <p:nvSpPr>
            <p:cNvPr id="71" name="Rectangle 70"/>
            <p:cNvSpPr/>
            <p:nvPr/>
          </p:nvSpPr>
          <p:spPr>
            <a:xfrm>
              <a:off x="1882065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  <a:endParaRPr lang="en-US" sz="14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027284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172503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17722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462941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726689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6, #Left: 10</a:t>
              </a:r>
              <a:endParaRPr lang="en-US" sz="11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71908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5, #Left: 10</a:t>
              </a:r>
              <a:endParaRPr lang="en-US" sz="11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7127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5, #Left: 10</a:t>
              </a:r>
              <a:endParaRPr lang="en-US" sz="11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162347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4, #Left: 10</a:t>
              </a:r>
              <a:endParaRPr lang="en-US" sz="11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07566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4, #Left: 20</a:t>
              </a:r>
              <a:endParaRPr lang="en-US" sz="11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50082" y="3727157"/>
            <a:ext cx="222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Cards played this turn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481102" y="3266494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817131" y="3270053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153160" y="3273612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489189" y="3267935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825218" y="3271494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161247" y="3265817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497276" y="3269376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833305" y="3282171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952440" y="4570076"/>
            <a:ext cx="286380" cy="2863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632585" y="4570076"/>
            <a:ext cx="286380" cy="28638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1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1725025" y="495542"/>
            <a:ext cx="3964576" cy="594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19564" y="609600"/>
            <a:ext cx="618836" cy="6188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845731" y="734352"/>
            <a:ext cx="56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27564" y="1228436"/>
            <a:ext cx="2761672" cy="2124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[Picture]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21164" y="3472873"/>
            <a:ext cx="3583709" cy="28078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28982" y="3672761"/>
            <a:ext cx="293323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Bonus money</a:t>
            </a:r>
          </a:p>
          <a:p>
            <a:r>
              <a:rPr lang="en-US" sz="3200" dirty="0" smtClean="0"/>
              <a:t>Bonus actions</a:t>
            </a:r>
          </a:p>
          <a:p>
            <a:r>
              <a:rPr lang="en-US" sz="3200" dirty="0" smtClean="0"/>
              <a:t>Bonus buys</a:t>
            </a:r>
          </a:p>
          <a:p>
            <a:r>
              <a:rPr lang="en-US" sz="3200" dirty="0" smtClean="0"/>
              <a:t>Bonus cards</a:t>
            </a:r>
          </a:p>
          <a:p>
            <a:r>
              <a:rPr lang="en-US" sz="3200" dirty="0" smtClean="0"/>
              <a:t>Brief description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61528" y="5776786"/>
            <a:ext cx="535709" cy="584775"/>
            <a:chOff x="5015693" y="3380372"/>
            <a:chExt cx="535709" cy="584775"/>
          </a:xfrm>
        </p:grpSpPr>
        <p:sp>
          <p:nvSpPr>
            <p:cNvPr id="26" name="Oval 25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43925" y="3380372"/>
              <a:ext cx="2792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i</a:t>
              </a:r>
              <a:endParaRPr lang="en-US" sz="32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006337" y="569602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Name</a:t>
            </a:r>
            <a:endParaRPr lang="en-US" sz="3200" dirty="0"/>
          </a:p>
        </p:txBody>
      </p:sp>
      <p:cxnSp>
        <p:nvCxnSpPr>
          <p:cNvPr id="39" name="Straight Arrow Connector 38"/>
          <p:cNvCxnSpPr>
            <a:stCxn id="42" idx="1"/>
            <a:endCxn id="26" idx="7"/>
          </p:cNvCxnSpPr>
          <p:nvPr/>
        </p:nvCxnSpPr>
        <p:spPr>
          <a:xfrm flipH="1">
            <a:off x="5518784" y="3531392"/>
            <a:ext cx="1288417" cy="234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07201" y="3208226"/>
            <a:ext cx="25677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Button provides detailed info on a cards text effect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314281" y="468107"/>
            <a:ext cx="2060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Action Cards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380471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1725025" y="495542"/>
            <a:ext cx="3964576" cy="594685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19564" y="609600"/>
            <a:ext cx="618836" cy="6188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845731" y="734352"/>
            <a:ext cx="56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314281" y="468107"/>
            <a:ext cx="24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Treasure Cards</a:t>
            </a:r>
            <a:endParaRPr lang="en-US" sz="2800" b="1" u="sng" dirty="0"/>
          </a:p>
        </p:txBody>
      </p:sp>
      <p:sp>
        <p:nvSpPr>
          <p:cNvPr id="46" name="Oval 45"/>
          <p:cNvSpPr/>
          <p:nvPr/>
        </p:nvSpPr>
        <p:spPr>
          <a:xfrm>
            <a:off x="2325125" y="2175029"/>
            <a:ext cx="2746884" cy="274688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294449" y="2684139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1</a:t>
            </a:r>
            <a:endParaRPr lang="en-US" sz="9600" dirty="0"/>
          </a:p>
        </p:txBody>
      </p:sp>
      <p:sp>
        <p:nvSpPr>
          <p:cNvPr id="86" name="TextBox 85"/>
          <p:cNvSpPr txBox="1"/>
          <p:nvPr/>
        </p:nvSpPr>
        <p:spPr>
          <a:xfrm>
            <a:off x="3006337" y="569602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Name</a:t>
            </a:r>
            <a:endParaRPr lang="en-US" sz="32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5061528" y="5776786"/>
            <a:ext cx="535709" cy="584775"/>
            <a:chOff x="5015693" y="3380372"/>
            <a:chExt cx="535709" cy="584775"/>
          </a:xfrm>
        </p:grpSpPr>
        <p:sp>
          <p:nvSpPr>
            <p:cNvPr id="88" name="Oval 87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43925" y="3380372"/>
              <a:ext cx="2792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i</a:t>
              </a:r>
              <a:endParaRPr lang="en-US" sz="3200" dirty="0"/>
            </a:p>
          </p:txBody>
        </p:sp>
      </p:grpSp>
      <p:cxnSp>
        <p:nvCxnSpPr>
          <p:cNvPr id="90" name="Straight Arrow Connector 89"/>
          <p:cNvCxnSpPr>
            <a:stCxn id="91" idx="1"/>
            <a:endCxn id="88" idx="7"/>
          </p:cNvCxnSpPr>
          <p:nvPr/>
        </p:nvCxnSpPr>
        <p:spPr>
          <a:xfrm flipH="1">
            <a:off x="5518784" y="3531392"/>
            <a:ext cx="1288417" cy="234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807201" y="3208226"/>
            <a:ext cx="25677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Button provides detailed info on a cards text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9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1725025" y="495542"/>
            <a:ext cx="3964576" cy="59468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19564" y="609600"/>
            <a:ext cx="618836" cy="6188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845731" y="734352"/>
            <a:ext cx="56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061528" y="5776786"/>
            <a:ext cx="535709" cy="584775"/>
            <a:chOff x="5015693" y="3380372"/>
            <a:chExt cx="535709" cy="584775"/>
          </a:xfrm>
        </p:grpSpPr>
        <p:sp>
          <p:nvSpPr>
            <p:cNvPr id="26" name="Oval 25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43925" y="3380372"/>
              <a:ext cx="2792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i</a:t>
              </a:r>
              <a:endParaRPr lang="en-US" sz="32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118049" y="609600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Name</a:t>
            </a:r>
            <a:endParaRPr lang="en-US" sz="3200" dirty="0"/>
          </a:p>
        </p:txBody>
      </p:sp>
      <p:cxnSp>
        <p:nvCxnSpPr>
          <p:cNvPr id="39" name="Straight Arrow Connector 38"/>
          <p:cNvCxnSpPr>
            <a:stCxn id="42" idx="1"/>
            <a:endCxn id="26" idx="7"/>
          </p:cNvCxnSpPr>
          <p:nvPr/>
        </p:nvCxnSpPr>
        <p:spPr>
          <a:xfrm flipH="1">
            <a:off x="5518784" y="3531392"/>
            <a:ext cx="1288417" cy="234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07201" y="3208226"/>
            <a:ext cx="25677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Button provides detailed info on a cards text effect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314281" y="468107"/>
            <a:ext cx="215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Victory Cards</a:t>
            </a:r>
            <a:endParaRPr lang="en-US" sz="2800" b="1" u="sng" dirty="0"/>
          </a:p>
        </p:txBody>
      </p:sp>
      <p:sp>
        <p:nvSpPr>
          <p:cNvPr id="16" name="Oval 15"/>
          <p:cNvSpPr/>
          <p:nvPr/>
        </p:nvSpPr>
        <p:spPr>
          <a:xfrm>
            <a:off x="2325125" y="2175029"/>
            <a:ext cx="2746884" cy="274688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94449" y="2684139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1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0359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5636" y="514905"/>
            <a:ext cx="6741020" cy="55485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55273" y="1533235"/>
            <a:ext cx="2059709" cy="757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Number of Players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55272" y="2466108"/>
            <a:ext cx="2059709" cy="757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Players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5271" y="3398981"/>
            <a:ext cx="2059709" cy="757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Players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55270" y="4331854"/>
            <a:ext cx="2059709" cy="757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Players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43907" y="1533235"/>
            <a:ext cx="2059709" cy="757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Card Selection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43907" y="2466108"/>
            <a:ext cx="2059709" cy="757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43906" y="3398981"/>
            <a:ext cx="2059709" cy="757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43905" y="4331854"/>
            <a:ext cx="2059709" cy="757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Random and Modify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828114" y="655888"/>
            <a:ext cx="247606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Game Setup</a:t>
            </a:r>
            <a:endParaRPr lang="en-US" sz="3600" dirty="0"/>
          </a:p>
        </p:txBody>
      </p:sp>
      <p:sp>
        <p:nvSpPr>
          <p:cNvPr id="22" name="Rectangle 21"/>
          <p:cNvSpPr/>
          <p:nvPr/>
        </p:nvSpPr>
        <p:spPr>
          <a:xfrm>
            <a:off x="1816829" y="2636174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16828" y="3569047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816827" y="4501920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56632" y="2636174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56630" y="3569047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56629" y="4501920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36290" y="5197651"/>
            <a:ext cx="2059709" cy="757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Play!</a:t>
            </a:r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1853012" y="3398981"/>
            <a:ext cx="417246" cy="486569"/>
            <a:chOff x="9203403" y="1037591"/>
            <a:chExt cx="417246" cy="486569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203403" y="1354631"/>
              <a:ext cx="144783" cy="16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9348186" y="1037591"/>
              <a:ext cx="272463" cy="4865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606136" y="2520081"/>
            <a:ext cx="417246" cy="486569"/>
            <a:chOff x="9203403" y="1037591"/>
            <a:chExt cx="417246" cy="486569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9203403" y="1354631"/>
              <a:ext cx="144783" cy="16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9348186" y="1037591"/>
              <a:ext cx="272463" cy="4865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579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/>
          <p:cNvSpPr/>
          <p:nvPr/>
        </p:nvSpPr>
        <p:spPr>
          <a:xfrm>
            <a:off x="470517" y="0"/>
            <a:ext cx="10191565" cy="67849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4876537" y="1877422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6361203" y="5794244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7" name="Group 176"/>
          <p:cNvGrpSpPr/>
          <p:nvPr/>
        </p:nvGrpSpPr>
        <p:grpSpPr>
          <a:xfrm>
            <a:off x="4912721" y="1707356"/>
            <a:ext cx="417246" cy="486569"/>
            <a:chOff x="9203403" y="1037591"/>
            <a:chExt cx="417246" cy="486569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9203403" y="1354631"/>
              <a:ext cx="144783" cy="16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9348186" y="1037591"/>
              <a:ext cx="272463" cy="4865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6410707" y="5678151"/>
            <a:ext cx="417246" cy="486569"/>
            <a:chOff x="9203403" y="1037591"/>
            <a:chExt cx="417246" cy="486569"/>
          </a:xfrm>
        </p:grpSpPr>
        <p:cxnSp>
          <p:nvCxnSpPr>
            <p:cNvPr id="181" name="Straight Connector 180"/>
            <p:cNvCxnSpPr/>
            <p:nvPr/>
          </p:nvCxnSpPr>
          <p:spPr>
            <a:xfrm>
              <a:off x="9203403" y="1354631"/>
              <a:ext cx="144783" cy="16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V="1">
              <a:off x="9348186" y="1037591"/>
              <a:ext cx="272463" cy="4865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705947" y="97474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343281" y="57526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922314" y="57526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439344" y="57526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75419" y="57526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05947" y="1446879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343281" y="1406931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922314" y="1406931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439344" y="1406931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875419" y="1406931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05947" y="2787407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343281" y="2747459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922314" y="2747459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439344" y="2747459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875419" y="2747459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05947" y="4094992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343281" y="4055044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922314" y="4055044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439344" y="4055044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875419" y="4055044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05947" y="5426643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343281" y="5386695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922314" y="5386695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439344" y="5386695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875419" y="5386695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1289498" y="985214"/>
            <a:ext cx="339052" cy="461665"/>
            <a:chOff x="5015693" y="3322063"/>
            <a:chExt cx="535709" cy="729444"/>
          </a:xfrm>
        </p:grpSpPr>
        <p:sp>
          <p:nvSpPr>
            <p:cNvPr id="97" name="Oval 96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289498" y="2334619"/>
            <a:ext cx="339052" cy="461665"/>
            <a:chOff x="5015693" y="3322063"/>
            <a:chExt cx="535709" cy="729444"/>
          </a:xfrm>
        </p:grpSpPr>
        <p:sp>
          <p:nvSpPr>
            <p:cNvPr id="103" name="Oval 102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289498" y="3666270"/>
            <a:ext cx="339052" cy="461665"/>
            <a:chOff x="5015693" y="3322063"/>
            <a:chExt cx="535709" cy="729444"/>
          </a:xfrm>
        </p:grpSpPr>
        <p:sp>
          <p:nvSpPr>
            <p:cNvPr id="106" name="Oval 105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289498" y="5033431"/>
            <a:ext cx="339052" cy="461665"/>
            <a:chOff x="5015693" y="3322063"/>
            <a:chExt cx="535709" cy="729444"/>
          </a:xfrm>
        </p:grpSpPr>
        <p:sp>
          <p:nvSpPr>
            <p:cNvPr id="109" name="Oval 108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289498" y="6323263"/>
            <a:ext cx="339052" cy="461665"/>
            <a:chOff x="5015693" y="3322063"/>
            <a:chExt cx="535709" cy="729444"/>
          </a:xfrm>
        </p:grpSpPr>
        <p:sp>
          <p:nvSpPr>
            <p:cNvPr id="112" name="Oval 111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917955" y="985214"/>
            <a:ext cx="339052" cy="461665"/>
            <a:chOff x="5015693" y="3322063"/>
            <a:chExt cx="535709" cy="729444"/>
          </a:xfrm>
        </p:grpSpPr>
        <p:sp>
          <p:nvSpPr>
            <p:cNvPr id="115" name="Oval 114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917955" y="2334619"/>
            <a:ext cx="339052" cy="461665"/>
            <a:chOff x="5015693" y="3322063"/>
            <a:chExt cx="535709" cy="729444"/>
          </a:xfrm>
        </p:grpSpPr>
        <p:sp>
          <p:nvSpPr>
            <p:cNvPr id="118" name="Oval 117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917955" y="3666270"/>
            <a:ext cx="339052" cy="461665"/>
            <a:chOff x="5015693" y="3322063"/>
            <a:chExt cx="535709" cy="729444"/>
          </a:xfrm>
        </p:grpSpPr>
        <p:sp>
          <p:nvSpPr>
            <p:cNvPr id="121" name="Oval 120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917955" y="5033431"/>
            <a:ext cx="339052" cy="461665"/>
            <a:chOff x="5015693" y="3322063"/>
            <a:chExt cx="535709" cy="729444"/>
          </a:xfrm>
        </p:grpSpPr>
        <p:sp>
          <p:nvSpPr>
            <p:cNvPr id="124" name="Oval 123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917955" y="6323263"/>
            <a:ext cx="339052" cy="461665"/>
            <a:chOff x="5015693" y="3322063"/>
            <a:chExt cx="535709" cy="729444"/>
          </a:xfrm>
        </p:grpSpPr>
        <p:sp>
          <p:nvSpPr>
            <p:cNvPr id="127" name="Oval 126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505867" y="985214"/>
            <a:ext cx="339052" cy="461665"/>
            <a:chOff x="5015693" y="3322063"/>
            <a:chExt cx="535709" cy="729444"/>
          </a:xfrm>
        </p:grpSpPr>
        <p:sp>
          <p:nvSpPr>
            <p:cNvPr id="130" name="Oval 129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505867" y="2334619"/>
            <a:ext cx="339052" cy="461665"/>
            <a:chOff x="5015693" y="3322063"/>
            <a:chExt cx="535709" cy="729444"/>
          </a:xfrm>
        </p:grpSpPr>
        <p:sp>
          <p:nvSpPr>
            <p:cNvPr id="133" name="Oval 132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505867" y="3666270"/>
            <a:ext cx="339052" cy="461665"/>
            <a:chOff x="5015693" y="3322063"/>
            <a:chExt cx="535709" cy="729444"/>
          </a:xfrm>
        </p:grpSpPr>
        <p:sp>
          <p:nvSpPr>
            <p:cNvPr id="136" name="Oval 135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505867" y="5033431"/>
            <a:ext cx="339052" cy="461665"/>
            <a:chOff x="5015693" y="3322063"/>
            <a:chExt cx="535709" cy="729444"/>
          </a:xfrm>
        </p:grpSpPr>
        <p:sp>
          <p:nvSpPr>
            <p:cNvPr id="139" name="Oval 138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505867" y="6323263"/>
            <a:ext cx="339052" cy="461665"/>
            <a:chOff x="5015693" y="3322063"/>
            <a:chExt cx="535709" cy="729444"/>
          </a:xfrm>
        </p:grpSpPr>
        <p:sp>
          <p:nvSpPr>
            <p:cNvPr id="142" name="Oval 141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014020" y="985214"/>
            <a:ext cx="339052" cy="461665"/>
            <a:chOff x="5015693" y="3322063"/>
            <a:chExt cx="535709" cy="729444"/>
          </a:xfrm>
        </p:grpSpPr>
        <p:sp>
          <p:nvSpPr>
            <p:cNvPr id="145" name="Oval 144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014020" y="2334619"/>
            <a:ext cx="339052" cy="461665"/>
            <a:chOff x="5015693" y="3322063"/>
            <a:chExt cx="535709" cy="729444"/>
          </a:xfrm>
        </p:grpSpPr>
        <p:sp>
          <p:nvSpPr>
            <p:cNvPr id="148" name="Oval 147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6014020" y="3666270"/>
            <a:ext cx="339052" cy="461665"/>
            <a:chOff x="5015693" y="3322063"/>
            <a:chExt cx="535709" cy="729444"/>
          </a:xfrm>
        </p:grpSpPr>
        <p:sp>
          <p:nvSpPr>
            <p:cNvPr id="151" name="Oval 150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6014020" y="5033431"/>
            <a:ext cx="339052" cy="461665"/>
            <a:chOff x="5015693" y="3322063"/>
            <a:chExt cx="535709" cy="729444"/>
          </a:xfrm>
        </p:grpSpPr>
        <p:sp>
          <p:nvSpPr>
            <p:cNvPr id="154" name="Oval 153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919764" y="6323263"/>
            <a:ext cx="339052" cy="461665"/>
            <a:chOff x="5015693" y="3322063"/>
            <a:chExt cx="535709" cy="729444"/>
          </a:xfrm>
        </p:grpSpPr>
        <p:sp>
          <p:nvSpPr>
            <p:cNvPr id="157" name="Oval 156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457185" y="945266"/>
            <a:ext cx="339052" cy="461665"/>
            <a:chOff x="5015693" y="3322063"/>
            <a:chExt cx="535709" cy="729444"/>
          </a:xfrm>
        </p:grpSpPr>
        <p:sp>
          <p:nvSpPr>
            <p:cNvPr id="160" name="Oval 159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7457185" y="2294671"/>
            <a:ext cx="339052" cy="461665"/>
            <a:chOff x="5015693" y="3322063"/>
            <a:chExt cx="535709" cy="729444"/>
          </a:xfrm>
        </p:grpSpPr>
        <p:sp>
          <p:nvSpPr>
            <p:cNvPr id="163" name="Oval 162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457185" y="3626322"/>
            <a:ext cx="339052" cy="461665"/>
            <a:chOff x="5015693" y="3322063"/>
            <a:chExt cx="535709" cy="729444"/>
          </a:xfrm>
        </p:grpSpPr>
        <p:sp>
          <p:nvSpPr>
            <p:cNvPr id="166" name="Oval 165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7457185" y="4993483"/>
            <a:ext cx="339052" cy="461665"/>
            <a:chOff x="5015693" y="3322063"/>
            <a:chExt cx="535709" cy="729444"/>
          </a:xfrm>
        </p:grpSpPr>
        <p:sp>
          <p:nvSpPr>
            <p:cNvPr id="169" name="Oval 168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7457185" y="6283315"/>
            <a:ext cx="339052" cy="461665"/>
            <a:chOff x="5015693" y="3322063"/>
            <a:chExt cx="535709" cy="729444"/>
          </a:xfrm>
        </p:grpSpPr>
        <p:sp>
          <p:nvSpPr>
            <p:cNvPr id="172" name="Oval 171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8935683" y="5998859"/>
            <a:ext cx="1038687" cy="425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65168" y="5404542"/>
            <a:ext cx="17813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Cards In Game: 7</a:t>
            </a:r>
            <a:endParaRPr lang="en-US" dirty="0"/>
          </a:p>
        </p:txBody>
      </p:sp>
      <p:sp>
        <p:nvSpPr>
          <p:cNvPr id="183" name="Rectangle 182"/>
          <p:cNvSpPr/>
          <p:nvPr/>
        </p:nvSpPr>
        <p:spPr>
          <a:xfrm>
            <a:off x="7832382" y="5794244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4" name="Group 183"/>
          <p:cNvGrpSpPr/>
          <p:nvPr/>
        </p:nvGrpSpPr>
        <p:grpSpPr>
          <a:xfrm>
            <a:off x="7881886" y="5678151"/>
            <a:ext cx="417246" cy="486569"/>
            <a:chOff x="9203403" y="1037591"/>
            <a:chExt cx="417246" cy="486569"/>
          </a:xfrm>
        </p:grpSpPr>
        <p:cxnSp>
          <p:nvCxnSpPr>
            <p:cNvPr id="185" name="Straight Connector 184"/>
            <p:cNvCxnSpPr/>
            <p:nvPr/>
          </p:nvCxnSpPr>
          <p:spPr>
            <a:xfrm>
              <a:off x="9203403" y="1354631"/>
              <a:ext cx="144783" cy="16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9348186" y="1037591"/>
              <a:ext cx="272463" cy="4865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Rectangle 186"/>
          <p:cNvSpPr/>
          <p:nvPr/>
        </p:nvSpPr>
        <p:spPr>
          <a:xfrm>
            <a:off x="3358774" y="3209073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8" name="Group 187"/>
          <p:cNvGrpSpPr/>
          <p:nvPr/>
        </p:nvGrpSpPr>
        <p:grpSpPr>
          <a:xfrm>
            <a:off x="3394958" y="3039007"/>
            <a:ext cx="417246" cy="486569"/>
            <a:chOff x="9203403" y="1037591"/>
            <a:chExt cx="417246" cy="486569"/>
          </a:xfrm>
        </p:grpSpPr>
        <p:cxnSp>
          <p:nvCxnSpPr>
            <p:cNvPr id="189" name="Straight Connector 188"/>
            <p:cNvCxnSpPr/>
            <p:nvPr/>
          </p:nvCxnSpPr>
          <p:spPr>
            <a:xfrm>
              <a:off x="9203403" y="1354631"/>
              <a:ext cx="144783" cy="16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V="1">
              <a:off x="9348186" y="1037591"/>
              <a:ext cx="272463" cy="4865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Rectangle 190"/>
          <p:cNvSpPr/>
          <p:nvPr/>
        </p:nvSpPr>
        <p:spPr>
          <a:xfrm>
            <a:off x="1724773" y="528017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2" name="Group 191"/>
          <p:cNvGrpSpPr/>
          <p:nvPr/>
        </p:nvGrpSpPr>
        <p:grpSpPr>
          <a:xfrm>
            <a:off x="1760957" y="357951"/>
            <a:ext cx="417246" cy="486569"/>
            <a:chOff x="9203403" y="1037591"/>
            <a:chExt cx="417246" cy="486569"/>
          </a:xfrm>
        </p:grpSpPr>
        <p:cxnSp>
          <p:nvCxnSpPr>
            <p:cNvPr id="193" name="Straight Connector 192"/>
            <p:cNvCxnSpPr/>
            <p:nvPr/>
          </p:nvCxnSpPr>
          <p:spPr>
            <a:xfrm>
              <a:off x="9203403" y="1354631"/>
              <a:ext cx="144783" cy="16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V="1">
              <a:off x="9348186" y="1037591"/>
              <a:ext cx="272463" cy="4865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ectangle 194"/>
          <p:cNvSpPr/>
          <p:nvPr/>
        </p:nvSpPr>
        <p:spPr>
          <a:xfrm>
            <a:off x="1745084" y="4505213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6" name="Group 195"/>
          <p:cNvGrpSpPr/>
          <p:nvPr/>
        </p:nvGrpSpPr>
        <p:grpSpPr>
          <a:xfrm>
            <a:off x="1781268" y="4335147"/>
            <a:ext cx="417246" cy="486569"/>
            <a:chOff x="9203403" y="1037591"/>
            <a:chExt cx="417246" cy="486569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9203403" y="1354631"/>
              <a:ext cx="144783" cy="16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9348186" y="1037591"/>
              <a:ext cx="272463" cy="4865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Rectangle 198"/>
          <p:cNvSpPr/>
          <p:nvPr/>
        </p:nvSpPr>
        <p:spPr>
          <a:xfrm>
            <a:off x="7893940" y="3147422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0" name="Group 199"/>
          <p:cNvGrpSpPr/>
          <p:nvPr/>
        </p:nvGrpSpPr>
        <p:grpSpPr>
          <a:xfrm>
            <a:off x="7930124" y="2977356"/>
            <a:ext cx="417246" cy="486569"/>
            <a:chOff x="9203403" y="1037591"/>
            <a:chExt cx="417246" cy="486569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9203403" y="1354631"/>
              <a:ext cx="144783" cy="16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V="1">
              <a:off x="9348186" y="1037591"/>
              <a:ext cx="272463" cy="4865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Rectangle 202"/>
          <p:cNvSpPr/>
          <p:nvPr/>
        </p:nvSpPr>
        <p:spPr>
          <a:xfrm>
            <a:off x="7893940" y="4518901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7896216" y="1835323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7893940" y="427271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6363844" y="392610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6366040" y="1830840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6368236" y="3269070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6368236" y="4576234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4883523" y="4576233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4893894" y="3205133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4876536" y="393609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4887112" y="5813847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3333685" y="5813847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3333685" y="4576232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3333100" y="1877422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3358774" y="392610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1725200" y="1870788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1760954" y="3201189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1741748" y="5810604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83379" y="730008"/>
            <a:ext cx="104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Card</a:t>
            </a:r>
          </a:p>
          <a:p>
            <a:pPr algn="ctr"/>
            <a:r>
              <a:rPr lang="en-US" u="sng" dirty="0" smtClean="0"/>
              <a:t>Selection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2047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509</Words>
  <Application>Microsoft Office PowerPoint</Application>
  <PresentationFormat>Widescreen</PresentationFormat>
  <Paragraphs>147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Bonatti</dc:creator>
  <cp:lastModifiedBy>Thomas Bonatti</cp:lastModifiedBy>
  <cp:revision>36</cp:revision>
  <dcterms:created xsi:type="dcterms:W3CDTF">2015-03-26T18:33:34Z</dcterms:created>
  <dcterms:modified xsi:type="dcterms:W3CDTF">2015-03-26T23:37:06Z</dcterms:modified>
</cp:coreProperties>
</file>