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9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3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6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9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0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5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3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0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2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79836" y="4927356"/>
            <a:ext cx="4603834" cy="1376516"/>
            <a:chOff x="1970841" y="5129950"/>
            <a:chExt cx="5282215" cy="1579348"/>
          </a:xfrm>
        </p:grpSpPr>
        <p:sp>
          <p:nvSpPr>
            <p:cNvPr id="7" name="Rectangle 6"/>
            <p:cNvSpPr/>
            <p:nvPr/>
          </p:nvSpPr>
          <p:spPr>
            <a:xfrm>
              <a:off x="1970841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80550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90259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99968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9677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2239" y="5129950"/>
              <a:ext cx="21995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 Player’s hand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011653" y="5338932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Deck </a:t>
            </a:r>
            <a:r>
              <a:rPr lang="en-US" sz="1400" dirty="0" smtClean="0"/>
              <a:t>(how many cards are left ?)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0204112" y="5338932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Last card discarded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367279" y="4559047"/>
            <a:ext cx="5228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Actions Left: 1	Buys Left: 1	Money Left: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738834" y="374432"/>
            <a:ext cx="1972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Cards </a:t>
            </a:r>
            <a:r>
              <a:rPr lang="en-US" sz="1400" dirty="0" smtClean="0"/>
              <a:t>(Cards always available)</a:t>
            </a:r>
            <a:endParaRPr lang="en-US" sz="1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2457743" y="503554"/>
            <a:ext cx="6990872" cy="1330610"/>
            <a:chOff x="1726690" y="163495"/>
            <a:chExt cx="8020988" cy="1526678"/>
          </a:xfrm>
        </p:grpSpPr>
        <p:sp>
          <p:nvSpPr>
            <p:cNvPr id="18" name="Rectangle 17"/>
            <p:cNvSpPr/>
            <p:nvPr/>
          </p:nvSpPr>
          <p:spPr>
            <a:xfrm>
              <a:off x="1882065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Gold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27284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Silver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72503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Copper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17722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Province</a:t>
              </a:r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62941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Duchy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8160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Estate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753379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Curse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26690" y="1428562"/>
              <a:ext cx="1149674" cy="261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6, #Left: 30</a:t>
              </a:r>
              <a:endParaRPr 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1907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3, #Left: 40</a:t>
              </a:r>
              <a:endParaRPr 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17127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0, #Left: 50</a:t>
              </a:r>
              <a:endParaRPr 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62346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8, #Left: 10</a:t>
              </a:r>
              <a:endParaRPr 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07566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5, #Left: 20</a:t>
              </a:r>
              <a:endParaRPr 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52786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2, #Left: 20</a:t>
              </a:r>
              <a:endParaRPr 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98003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0, #Left: 20</a:t>
              </a:r>
              <a:endParaRPr lang="en-US" sz="11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449156" y="3182408"/>
            <a:ext cx="4994592" cy="1330610"/>
            <a:chOff x="1726689" y="163495"/>
            <a:chExt cx="5730552" cy="1526678"/>
          </a:xfrm>
        </p:grpSpPr>
        <p:sp>
          <p:nvSpPr>
            <p:cNvPr id="55" name="Rectangle 54"/>
            <p:cNvSpPr/>
            <p:nvPr/>
          </p:nvSpPr>
          <p:spPr>
            <a:xfrm>
              <a:off x="1882065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  <a:endParaRPr lang="en-US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27284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172503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7722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462941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726689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6, #Left: 10</a:t>
              </a:r>
              <a:endParaRPr lang="en-US" sz="11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71908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5, #Left: 10</a:t>
              </a:r>
              <a:endParaRPr lang="en-US" sz="11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17127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5, #Left: 10</a:t>
              </a:r>
              <a:endParaRPr lang="en-US" sz="11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2347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4, #Left: 10</a:t>
              </a:r>
              <a:endParaRPr 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307566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4, #Left: 20</a:t>
              </a:r>
              <a:endParaRPr lang="en-US" sz="11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455883" y="1834162"/>
            <a:ext cx="4994592" cy="1330610"/>
            <a:chOff x="1726689" y="163495"/>
            <a:chExt cx="5730552" cy="1526678"/>
          </a:xfrm>
        </p:grpSpPr>
        <p:sp>
          <p:nvSpPr>
            <p:cNvPr id="71" name="Rectangle 70"/>
            <p:cNvSpPr/>
            <p:nvPr/>
          </p:nvSpPr>
          <p:spPr>
            <a:xfrm>
              <a:off x="1882065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  <a:endParaRPr lang="en-US" sz="14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027284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172503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17722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462941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26689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6, #Left: 10</a:t>
              </a:r>
              <a:endParaRPr lang="en-US" sz="11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71908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5, #Left: 10</a:t>
              </a:r>
              <a:endParaRPr lang="en-US" sz="11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7127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5, #Left: 10</a:t>
              </a:r>
              <a:endParaRPr lang="en-US" sz="11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162347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4, #Left: 10</a:t>
              </a:r>
              <a:endParaRPr lang="en-US" sz="11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07566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4, #Left: 20</a:t>
              </a:r>
              <a:endParaRPr lang="en-US" sz="110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934692" y="64883"/>
            <a:ext cx="4036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-1699559" y="2883842"/>
            <a:ext cx="4036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1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9786168" y="2883842"/>
            <a:ext cx="4036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7320795" y="6604000"/>
            <a:ext cx="13706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691418" y="6102239"/>
            <a:ext cx="122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Cards played during current turn go here 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32247" y="6581001"/>
            <a:ext cx="1202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Victory Points: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754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7986" y="5193256"/>
            <a:ext cx="5282215" cy="1579348"/>
            <a:chOff x="1970841" y="5129950"/>
            <a:chExt cx="5282215" cy="1579348"/>
          </a:xfrm>
        </p:grpSpPr>
        <p:sp>
          <p:nvSpPr>
            <p:cNvPr id="7" name="Rectangle 6"/>
            <p:cNvSpPr/>
            <p:nvPr/>
          </p:nvSpPr>
          <p:spPr>
            <a:xfrm>
              <a:off x="1970841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80550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90259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99968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9677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2239" y="5129950"/>
              <a:ext cx="21995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 Player’s hand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029842" y="5514981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Deck </a:t>
            </a:r>
            <a:r>
              <a:rPr lang="en-US" sz="1400" dirty="0" smtClean="0"/>
              <a:t>(how many cards are left ?)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0164966" y="5514981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Last card discarded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404617" y="4884039"/>
            <a:ext cx="5228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Actions Left: 1	Buys Left: 1	Money Left: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738834" y="374432"/>
            <a:ext cx="1972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Cards </a:t>
            </a:r>
            <a:r>
              <a:rPr lang="en-US" sz="1400" dirty="0" smtClean="0"/>
              <a:t>(Cards always available)</a:t>
            </a:r>
            <a:endParaRPr lang="en-US" sz="1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717846" y="195868"/>
            <a:ext cx="8020988" cy="1526678"/>
            <a:chOff x="1726690" y="163495"/>
            <a:chExt cx="8020988" cy="1526678"/>
          </a:xfrm>
        </p:grpSpPr>
        <p:sp>
          <p:nvSpPr>
            <p:cNvPr id="18" name="Rectangle 17"/>
            <p:cNvSpPr/>
            <p:nvPr/>
          </p:nvSpPr>
          <p:spPr>
            <a:xfrm>
              <a:off x="1882065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Gold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27284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Silver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72503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Copper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17722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Province</a:t>
              </a:r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62941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Duchy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8160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Estate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753379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Curse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26690" y="1428562"/>
              <a:ext cx="1149674" cy="261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6, #Left: 30</a:t>
              </a:r>
              <a:endParaRPr 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1907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3, #Left: 40</a:t>
              </a:r>
              <a:endParaRPr 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17127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0, #Left: 50</a:t>
              </a:r>
              <a:endParaRPr 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62346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8, #Left: 10</a:t>
              </a:r>
              <a:endParaRPr 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07566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5, #Left: 20</a:t>
              </a:r>
              <a:endParaRPr 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52786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2, #Left: 20</a:t>
              </a:r>
              <a:endParaRPr 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98003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0, #Left: 20</a:t>
              </a:r>
              <a:endParaRPr lang="en-US" sz="11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43953" y="1777598"/>
            <a:ext cx="5730551" cy="1526678"/>
            <a:chOff x="1726689" y="163495"/>
            <a:chExt cx="5730552" cy="1526678"/>
          </a:xfrm>
        </p:grpSpPr>
        <p:sp>
          <p:nvSpPr>
            <p:cNvPr id="55" name="Rectangle 54"/>
            <p:cNvSpPr/>
            <p:nvPr/>
          </p:nvSpPr>
          <p:spPr>
            <a:xfrm>
              <a:off x="1882065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  <a:endParaRPr lang="en-US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27284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172503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7722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462941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726689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6, #Left: 10</a:t>
              </a:r>
              <a:endParaRPr lang="en-US" sz="11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71908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5, #Left: 10</a:t>
              </a:r>
              <a:endParaRPr lang="en-US" sz="11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17127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5, #Left: 10</a:t>
              </a:r>
              <a:endParaRPr lang="en-US" sz="11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2347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4, #Left: 10</a:t>
              </a:r>
              <a:endParaRPr 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307566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4, #Left: 20</a:t>
              </a:r>
              <a:endParaRPr lang="en-US" sz="11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990170" y="1782113"/>
            <a:ext cx="5730551" cy="1526678"/>
            <a:chOff x="1726689" y="163495"/>
            <a:chExt cx="5730552" cy="1526678"/>
          </a:xfrm>
        </p:grpSpPr>
        <p:sp>
          <p:nvSpPr>
            <p:cNvPr id="71" name="Rectangle 70"/>
            <p:cNvSpPr/>
            <p:nvPr/>
          </p:nvSpPr>
          <p:spPr>
            <a:xfrm>
              <a:off x="1882065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  <a:endParaRPr lang="en-US" sz="14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027284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172503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17722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462941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26689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6, #Left: 10</a:t>
              </a:r>
              <a:endParaRPr lang="en-US" sz="11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71908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5, #Left: 10</a:t>
              </a:r>
              <a:endParaRPr lang="en-US" sz="11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7127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5, #Left: 10</a:t>
              </a:r>
              <a:endParaRPr lang="en-US" sz="11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162347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4, #Left: 10</a:t>
              </a:r>
              <a:endParaRPr lang="en-US" sz="11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07566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4, #Left: 20</a:t>
              </a:r>
              <a:endParaRPr lang="en-US" sz="11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50082" y="3727157"/>
            <a:ext cx="222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Cards played this turn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481102" y="3266494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817131" y="3270053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153160" y="3273612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489189" y="3267935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825218" y="3271494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161247" y="3265817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497276" y="3269376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833305" y="3282171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952440" y="4570076"/>
            <a:ext cx="286380" cy="2863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632585" y="4570076"/>
            <a:ext cx="286380" cy="28638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1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725025" y="495542"/>
            <a:ext cx="3964576" cy="594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19564" y="609600"/>
            <a:ext cx="618836" cy="6188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45731" y="734352"/>
            <a:ext cx="56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27564" y="1228436"/>
            <a:ext cx="2761672" cy="2124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[Picture]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21164" y="3472873"/>
            <a:ext cx="3583709" cy="28078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28982" y="3672761"/>
            <a:ext cx="29332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Bonus money</a:t>
            </a:r>
          </a:p>
          <a:p>
            <a:r>
              <a:rPr lang="en-US" sz="3200" dirty="0" smtClean="0"/>
              <a:t>Bonus actions</a:t>
            </a:r>
          </a:p>
          <a:p>
            <a:r>
              <a:rPr lang="en-US" sz="3200" dirty="0" smtClean="0"/>
              <a:t>Bonus buys</a:t>
            </a:r>
            <a:endParaRPr lang="en-US" sz="3200" dirty="0" smtClean="0"/>
          </a:p>
          <a:p>
            <a:r>
              <a:rPr lang="en-US" sz="3200" dirty="0" smtClean="0"/>
              <a:t>Bonus cards</a:t>
            </a:r>
          </a:p>
          <a:p>
            <a:r>
              <a:rPr lang="en-US" sz="3200" dirty="0" smtClean="0"/>
              <a:t>Brief description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61528" y="5776786"/>
            <a:ext cx="535709" cy="584775"/>
            <a:chOff x="5015693" y="3380372"/>
            <a:chExt cx="535709" cy="584775"/>
          </a:xfrm>
        </p:grpSpPr>
        <p:sp>
          <p:nvSpPr>
            <p:cNvPr id="26" name="Oval 25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43925" y="3380372"/>
              <a:ext cx="2792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i</a:t>
              </a:r>
              <a:endParaRPr lang="en-US" sz="3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006337" y="569602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Name</a:t>
            </a:r>
            <a:endParaRPr lang="en-US" sz="3200" dirty="0"/>
          </a:p>
        </p:txBody>
      </p:sp>
      <p:cxnSp>
        <p:nvCxnSpPr>
          <p:cNvPr id="39" name="Straight Arrow Connector 38"/>
          <p:cNvCxnSpPr>
            <a:stCxn id="42" idx="1"/>
            <a:endCxn id="26" idx="7"/>
          </p:cNvCxnSpPr>
          <p:nvPr/>
        </p:nvCxnSpPr>
        <p:spPr>
          <a:xfrm flipH="1">
            <a:off x="5518784" y="3531392"/>
            <a:ext cx="1288417" cy="234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07201" y="3208226"/>
            <a:ext cx="25677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Button provides detailed info on a cards text effect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314281" y="468107"/>
            <a:ext cx="2060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Action Cards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80471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725025" y="495542"/>
            <a:ext cx="3964576" cy="594685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19564" y="609600"/>
            <a:ext cx="618836" cy="6188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45731" y="734352"/>
            <a:ext cx="56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314281" y="468107"/>
            <a:ext cx="24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Treasure Cards</a:t>
            </a:r>
            <a:endParaRPr lang="en-US" sz="2800" b="1" u="sng" dirty="0"/>
          </a:p>
        </p:txBody>
      </p:sp>
      <p:sp>
        <p:nvSpPr>
          <p:cNvPr id="46" name="Oval 45"/>
          <p:cNvSpPr/>
          <p:nvPr/>
        </p:nvSpPr>
        <p:spPr>
          <a:xfrm>
            <a:off x="2325125" y="2175029"/>
            <a:ext cx="2746884" cy="274688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294449" y="2684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1</a:t>
            </a:r>
            <a:endParaRPr lang="en-US" sz="9600" dirty="0"/>
          </a:p>
        </p:txBody>
      </p:sp>
      <p:sp>
        <p:nvSpPr>
          <p:cNvPr id="86" name="TextBox 85"/>
          <p:cNvSpPr txBox="1"/>
          <p:nvPr/>
        </p:nvSpPr>
        <p:spPr>
          <a:xfrm>
            <a:off x="3006337" y="569602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Name</a:t>
            </a:r>
            <a:endParaRPr lang="en-US" sz="32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5061528" y="5776786"/>
            <a:ext cx="535709" cy="584775"/>
            <a:chOff x="5015693" y="3380372"/>
            <a:chExt cx="535709" cy="584775"/>
          </a:xfrm>
        </p:grpSpPr>
        <p:sp>
          <p:nvSpPr>
            <p:cNvPr id="88" name="Oval 87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43925" y="3380372"/>
              <a:ext cx="2792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i</a:t>
              </a:r>
              <a:endParaRPr lang="en-US" sz="3200" dirty="0"/>
            </a:p>
          </p:txBody>
        </p:sp>
      </p:grpSp>
      <p:cxnSp>
        <p:nvCxnSpPr>
          <p:cNvPr id="90" name="Straight Arrow Connector 89"/>
          <p:cNvCxnSpPr>
            <a:stCxn id="91" idx="1"/>
            <a:endCxn id="88" idx="7"/>
          </p:cNvCxnSpPr>
          <p:nvPr/>
        </p:nvCxnSpPr>
        <p:spPr>
          <a:xfrm flipH="1">
            <a:off x="5518784" y="3531392"/>
            <a:ext cx="1288417" cy="234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807201" y="3208226"/>
            <a:ext cx="25677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Button provides detailed info on a cards text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9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725025" y="495542"/>
            <a:ext cx="3964576" cy="59468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19564" y="609600"/>
            <a:ext cx="618836" cy="6188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45731" y="734352"/>
            <a:ext cx="56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061528" y="5776786"/>
            <a:ext cx="535709" cy="584775"/>
            <a:chOff x="5015693" y="3380372"/>
            <a:chExt cx="535709" cy="584775"/>
          </a:xfrm>
        </p:grpSpPr>
        <p:sp>
          <p:nvSpPr>
            <p:cNvPr id="26" name="Oval 25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43925" y="3380372"/>
              <a:ext cx="2792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i</a:t>
              </a:r>
              <a:endParaRPr lang="en-US" sz="3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118049" y="609600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Name</a:t>
            </a:r>
            <a:endParaRPr lang="en-US" sz="3200" dirty="0"/>
          </a:p>
        </p:txBody>
      </p:sp>
      <p:cxnSp>
        <p:nvCxnSpPr>
          <p:cNvPr id="39" name="Straight Arrow Connector 38"/>
          <p:cNvCxnSpPr>
            <a:stCxn id="42" idx="1"/>
            <a:endCxn id="26" idx="7"/>
          </p:cNvCxnSpPr>
          <p:nvPr/>
        </p:nvCxnSpPr>
        <p:spPr>
          <a:xfrm flipH="1">
            <a:off x="5518784" y="3531392"/>
            <a:ext cx="1288417" cy="234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07201" y="3208226"/>
            <a:ext cx="25677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Button provides detailed info on a cards text effect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314281" y="468107"/>
            <a:ext cx="215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Victory Cards</a:t>
            </a:r>
            <a:endParaRPr lang="en-US" sz="2800" b="1" u="sng" dirty="0"/>
          </a:p>
        </p:txBody>
      </p:sp>
      <p:sp>
        <p:nvSpPr>
          <p:cNvPr id="16" name="Oval 15"/>
          <p:cNvSpPr/>
          <p:nvPr/>
        </p:nvSpPr>
        <p:spPr>
          <a:xfrm>
            <a:off x="2325125" y="2175029"/>
            <a:ext cx="2746884" cy="27468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94449" y="2684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1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0359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5636" y="514905"/>
            <a:ext cx="6741020" cy="55485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55273" y="1533235"/>
            <a:ext cx="2059709" cy="757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Number of Players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55272" y="2466108"/>
            <a:ext cx="2059709" cy="757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Players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5271" y="3398981"/>
            <a:ext cx="2059709" cy="757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Players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55270" y="4331854"/>
            <a:ext cx="2059709" cy="757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Players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43907" y="1533235"/>
            <a:ext cx="2059709" cy="757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Card 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43907" y="2466108"/>
            <a:ext cx="2059709" cy="757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43906" y="3398981"/>
            <a:ext cx="2059709" cy="757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43905" y="4331854"/>
            <a:ext cx="2059709" cy="757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Random and Modify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828114" y="655888"/>
            <a:ext cx="247606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Game Setup</a:t>
            </a:r>
            <a:endParaRPr lang="en-US" sz="3600" dirty="0"/>
          </a:p>
        </p:txBody>
      </p:sp>
      <p:sp>
        <p:nvSpPr>
          <p:cNvPr id="22" name="Rectangle 21"/>
          <p:cNvSpPr/>
          <p:nvPr/>
        </p:nvSpPr>
        <p:spPr>
          <a:xfrm>
            <a:off x="1816829" y="2636174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16828" y="3569047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816827" y="4501920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56632" y="2636174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56630" y="3569047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56629" y="4501920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36290" y="5197651"/>
            <a:ext cx="2059709" cy="757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Play!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1853012" y="3398981"/>
            <a:ext cx="417246" cy="486569"/>
            <a:chOff x="9203403" y="1037591"/>
            <a:chExt cx="417246" cy="486569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203403" y="1354631"/>
              <a:ext cx="144783" cy="16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9348186" y="1037591"/>
              <a:ext cx="272463" cy="4865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606136" y="2520081"/>
            <a:ext cx="417246" cy="486569"/>
            <a:chOff x="9203403" y="1037591"/>
            <a:chExt cx="417246" cy="486569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9203403" y="1354631"/>
              <a:ext cx="144783" cy="16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9348186" y="1037591"/>
              <a:ext cx="272463" cy="4865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579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5636" y="514905"/>
            <a:ext cx="3266981" cy="4838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833272" y="1153911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43200" y="1153911"/>
            <a:ext cx="744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Price</a:t>
            </a:r>
          </a:p>
          <a:p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847402" y="1834204"/>
            <a:ext cx="535709" cy="584775"/>
            <a:chOff x="5015693" y="3380372"/>
            <a:chExt cx="535709" cy="584775"/>
          </a:xfrm>
        </p:grpSpPr>
        <p:sp>
          <p:nvSpPr>
            <p:cNvPr id="33" name="Oval 32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43925" y="3380372"/>
              <a:ext cx="2792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i</a:t>
              </a:r>
              <a:endParaRPr lang="en-US" sz="3200" dirty="0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2847402" y="5462325"/>
            <a:ext cx="1991647" cy="514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Cards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833272" y="2528892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743200" y="2528892"/>
            <a:ext cx="744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Price</a:t>
            </a:r>
          </a:p>
          <a:p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2847402" y="3209185"/>
            <a:ext cx="535709" cy="584775"/>
            <a:chOff x="5015693" y="3380372"/>
            <a:chExt cx="535709" cy="584775"/>
          </a:xfrm>
        </p:grpSpPr>
        <p:sp>
          <p:nvSpPr>
            <p:cNvPr id="41" name="Oval 40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43925" y="3380372"/>
              <a:ext cx="2792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i</a:t>
              </a:r>
              <a:endParaRPr lang="en-US" sz="32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1833272" y="3928405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743200" y="3928405"/>
            <a:ext cx="744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Price</a:t>
            </a:r>
          </a:p>
          <a:p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847402" y="4608698"/>
            <a:ext cx="535709" cy="584775"/>
            <a:chOff x="5015693" y="3380372"/>
            <a:chExt cx="535709" cy="584775"/>
          </a:xfrm>
        </p:grpSpPr>
        <p:sp>
          <p:nvSpPr>
            <p:cNvPr id="46" name="Oval 45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43925" y="3380372"/>
              <a:ext cx="2792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i</a:t>
              </a:r>
              <a:endParaRPr lang="en-US" sz="3200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4962617" y="514906"/>
            <a:ext cx="3266981" cy="4838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72831" y="624818"/>
            <a:ext cx="184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Cards Selected: #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05850" y="624818"/>
            <a:ext cx="184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Cards Needed: #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5140169" y="5462325"/>
            <a:ext cx="1926456" cy="514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 Remove cards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7309" y="514905"/>
            <a:ext cx="195308" cy="4838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034289" y="514905"/>
            <a:ext cx="195308" cy="4838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180925" y="1153911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090853" y="1153911"/>
            <a:ext cx="744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Price</a:t>
            </a:r>
          </a:p>
          <a:p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6195055" y="1834204"/>
            <a:ext cx="535709" cy="584775"/>
            <a:chOff x="5015693" y="3380372"/>
            <a:chExt cx="535709" cy="584775"/>
          </a:xfrm>
        </p:grpSpPr>
        <p:sp>
          <p:nvSpPr>
            <p:cNvPr id="55" name="Oval 54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43925" y="3380372"/>
              <a:ext cx="2792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i</a:t>
              </a:r>
              <a:endParaRPr lang="en-US" sz="3200" dirty="0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5180925" y="2528892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090853" y="2528892"/>
            <a:ext cx="744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Price</a:t>
            </a:r>
          </a:p>
          <a:p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6195055" y="3209185"/>
            <a:ext cx="535709" cy="584775"/>
            <a:chOff x="5015693" y="3380372"/>
            <a:chExt cx="535709" cy="584775"/>
          </a:xfrm>
        </p:grpSpPr>
        <p:sp>
          <p:nvSpPr>
            <p:cNvPr id="60" name="Oval 59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43925" y="3380372"/>
              <a:ext cx="2792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i</a:t>
              </a:r>
              <a:endParaRPr lang="en-US" sz="3200" dirty="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3782578" y="1540814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3858101" y="1432399"/>
            <a:ext cx="426739" cy="486569"/>
            <a:chOff x="9193910" y="1037591"/>
            <a:chExt cx="426739" cy="486569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9193910" y="1343556"/>
              <a:ext cx="144783" cy="16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9348186" y="1037591"/>
              <a:ext cx="272463" cy="4865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/>
          <p:cNvSpPr/>
          <p:nvPr/>
        </p:nvSpPr>
        <p:spPr>
          <a:xfrm>
            <a:off x="3782578" y="2952801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782578" y="4352314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132940" y="1540814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132940" y="2952800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503</Words>
  <Application>Microsoft Office PowerPoint</Application>
  <PresentationFormat>Widescreen</PresentationFormat>
  <Paragraphs>136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Bonatti</dc:creator>
  <cp:lastModifiedBy>Thomas Bonatti</cp:lastModifiedBy>
  <cp:revision>24</cp:revision>
  <dcterms:created xsi:type="dcterms:W3CDTF">2015-03-26T18:33:34Z</dcterms:created>
  <dcterms:modified xsi:type="dcterms:W3CDTF">2015-03-26T19:56:58Z</dcterms:modified>
</cp:coreProperties>
</file>