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67BD-A97E-4C07-BA85-D5F84FBC1C4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47EB-3B09-45E6-8B69-E8C82348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9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67BD-A97E-4C07-BA85-D5F84FBC1C4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47EB-3B09-45E6-8B69-E8C82348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3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67BD-A97E-4C07-BA85-D5F84FBC1C4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47EB-3B09-45E6-8B69-E8C82348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6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67BD-A97E-4C07-BA85-D5F84FBC1C4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47EB-3B09-45E6-8B69-E8C82348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9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67BD-A97E-4C07-BA85-D5F84FBC1C4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47EB-3B09-45E6-8B69-E8C82348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0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67BD-A97E-4C07-BA85-D5F84FBC1C4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47EB-3B09-45E6-8B69-E8C82348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5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67BD-A97E-4C07-BA85-D5F84FBC1C4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47EB-3B09-45E6-8B69-E8C82348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3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67BD-A97E-4C07-BA85-D5F84FBC1C4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47EB-3B09-45E6-8B69-E8C82348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0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67BD-A97E-4C07-BA85-D5F84FBC1C4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47EB-3B09-45E6-8B69-E8C82348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67BD-A97E-4C07-BA85-D5F84FBC1C4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47EB-3B09-45E6-8B69-E8C82348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2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67BD-A97E-4C07-BA85-D5F84FBC1C4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47EB-3B09-45E6-8B69-E8C82348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5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D67BD-A97E-4C07-BA85-D5F84FBC1C49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347EB-3B09-45E6-8B69-E8C82348A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8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679836" y="4927356"/>
            <a:ext cx="4603834" cy="1376516"/>
            <a:chOff x="1970841" y="5129950"/>
            <a:chExt cx="5282215" cy="1579348"/>
          </a:xfrm>
        </p:grpSpPr>
        <p:sp>
          <p:nvSpPr>
            <p:cNvPr id="7" name="Rectangle 6"/>
            <p:cNvSpPr/>
            <p:nvPr/>
          </p:nvSpPr>
          <p:spPr>
            <a:xfrm>
              <a:off x="1970841" y="5444230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80550" y="5444230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90259" y="5444230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99968" y="5444230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9677" y="5444230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02239" y="5129950"/>
              <a:ext cx="21995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Current Player’s hand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011653" y="5338932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Deck </a:t>
            </a:r>
            <a:r>
              <a:rPr lang="en-US" sz="1400" dirty="0" smtClean="0"/>
              <a:t>(how many cards are left ?)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0204112" y="5338932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Last card discarded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367279" y="4559047"/>
            <a:ext cx="5228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Actions Left: 1	Buys Left: 1	Money Left: 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738834" y="374432"/>
            <a:ext cx="1972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Cards </a:t>
            </a:r>
            <a:r>
              <a:rPr lang="en-US" sz="1400" dirty="0" smtClean="0"/>
              <a:t>(Cards always available)</a:t>
            </a:r>
            <a:endParaRPr lang="en-US" sz="1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2457743" y="503554"/>
            <a:ext cx="6990872" cy="1330610"/>
            <a:chOff x="1726690" y="163495"/>
            <a:chExt cx="8020988" cy="1526678"/>
          </a:xfrm>
        </p:grpSpPr>
        <p:sp>
          <p:nvSpPr>
            <p:cNvPr id="18" name="Rectangle 17"/>
            <p:cNvSpPr/>
            <p:nvPr/>
          </p:nvSpPr>
          <p:spPr>
            <a:xfrm>
              <a:off x="1882065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Gold</a:t>
              </a:r>
              <a:endParaRPr lang="en-US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27284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Silver</a:t>
              </a:r>
              <a:endParaRPr lang="en-US" sz="1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172503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Copper</a:t>
              </a:r>
              <a:endParaRPr lang="en-US" sz="14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17722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Province</a:t>
              </a:r>
              <a:endParaRPr lang="en-US" sz="1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462941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Duchy</a:t>
              </a:r>
              <a:endParaRPr lang="en-US" sz="14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8160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Estate</a:t>
              </a:r>
              <a:endParaRPr lang="en-US" sz="1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753379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Curse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726690" y="1428562"/>
              <a:ext cx="1149674" cy="261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6, #Left: 30</a:t>
              </a:r>
              <a:endParaRPr 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71907" y="1428562"/>
              <a:ext cx="1149675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3, #Left: 40</a:t>
              </a:r>
              <a:endParaRPr 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17127" y="1428562"/>
              <a:ext cx="1149675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0, #Left: 50</a:t>
              </a:r>
              <a:endParaRPr lang="en-US" sz="11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62346" y="1428562"/>
              <a:ext cx="1149675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8, #Left: 10</a:t>
              </a:r>
              <a:endParaRPr 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307566" y="1428562"/>
              <a:ext cx="1149675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5, #Left: 20</a:t>
              </a:r>
              <a:endParaRPr lang="en-US" sz="11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52786" y="1428562"/>
              <a:ext cx="1149675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2, #Left: 20</a:t>
              </a:r>
              <a:endParaRPr lang="en-US" sz="11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598003" y="1428562"/>
              <a:ext cx="1149675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0, #Left: 20</a:t>
              </a:r>
              <a:endParaRPr lang="en-US" sz="11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397773" y="3182408"/>
            <a:ext cx="5097358" cy="1356514"/>
            <a:chOff x="1667735" y="163495"/>
            <a:chExt cx="5848460" cy="1556399"/>
          </a:xfrm>
        </p:grpSpPr>
        <p:sp>
          <p:nvSpPr>
            <p:cNvPr id="55" name="Rectangle 54"/>
            <p:cNvSpPr/>
            <p:nvPr/>
          </p:nvSpPr>
          <p:spPr>
            <a:xfrm>
              <a:off x="1882065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Random Card</a:t>
              </a:r>
              <a:endParaRPr lang="en-US" sz="12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27284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Random Card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172503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Random Card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317722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Random Card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462941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Random Card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667735" y="1428563"/>
              <a:ext cx="1267583" cy="291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/>
                <a:t>Cost: 6, #Left: 10</a:t>
              </a:r>
              <a:endParaRPr lang="en-US" sz="105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12953" y="1428563"/>
              <a:ext cx="1267583" cy="291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/>
                <a:t>Cost: 5, #Left: 10</a:t>
              </a:r>
              <a:endParaRPr lang="en-US" sz="105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958173" y="1428563"/>
              <a:ext cx="1267583" cy="291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/>
                <a:t>Cost: 5, #Left: 10</a:t>
              </a:r>
              <a:endParaRPr lang="en-US" sz="105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03392" y="1428563"/>
              <a:ext cx="1267583" cy="291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/>
                <a:t>Cost: 4, #Left: 10</a:t>
              </a:r>
              <a:endParaRPr lang="en-US" sz="105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48612" y="1428563"/>
              <a:ext cx="1267583" cy="291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/>
                <a:t>Cost: 4, #Left: 20</a:t>
              </a:r>
              <a:endParaRPr lang="en-US" sz="105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404500" y="1834162"/>
            <a:ext cx="5097358" cy="1356514"/>
            <a:chOff x="1667735" y="163495"/>
            <a:chExt cx="5848460" cy="1556399"/>
          </a:xfrm>
        </p:grpSpPr>
        <p:sp>
          <p:nvSpPr>
            <p:cNvPr id="71" name="Rectangle 70"/>
            <p:cNvSpPr/>
            <p:nvPr/>
          </p:nvSpPr>
          <p:spPr>
            <a:xfrm>
              <a:off x="1882065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Random Card</a:t>
              </a:r>
              <a:endParaRPr lang="en-US" sz="12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027284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Random Card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172503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Random Card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317722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Random Card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462941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Random Card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667735" y="1428563"/>
              <a:ext cx="1267583" cy="291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/>
                <a:t>Cost: 6, #Left: 10</a:t>
              </a:r>
              <a:endParaRPr lang="en-US" sz="105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812953" y="1428563"/>
              <a:ext cx="1267583" cy="291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/>
                <a:t>Cost: 5, #Left: 10</a:t>
              </a:r>
              <a:endParaRPr lang="en-US" sz="105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958173" y="1428563"/>
              <a:ext cx="1267583" cy="291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/>
                <a:t>Cost: 5, #Left: 10</a:t>
              </a:r>
              <a:endParaRPr lang="en-US" sz="105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103392" y="1428563"/>
              <a:ext cx="1267583" cy="291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/>
                <a:t>Cost: 4, #Left: 10</a:t>
              </a:r>
              <a:endParaRPr lang="en-US" sz="105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248612" y="1428563"/>
              <a:ext cx="1267583" cy="291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/>
                <a:t>Cost: 4, #Left: 20</a:t>
              </a:r>
              <a:endParaRPr lang="en-US" sz="1050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3934692" y="64883"/>
            <a:ext cx="40369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Player 2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 rot="16200000">
            <a:off x="-1699559" y="2883842"/>
            <a:ext cx="40369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Player 1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 rot="16200000">
            <a:off x="9786168" y="2883842"/>
            <a:ext cx="40369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Player 3</a:t>
            </a:r>
            <a:endParaRPr lang="en-US" dirty="0"/>
          </a:p>
        </p:txBody>
      </p:sp>
      <p:cxnSp>
        <p:nvCxnSpPr>
          <p:cNvPr id="130" name="Straight Arrow Connector 129"/>
          <p:cNvCxnSpPr/>
          <p:nvPr/>
        </p:nvCxnSpPr>
        <p:spPr>
          <a:xfrm flipH="1">
            <a:off x="7320795" y="6604000"/>
            <a:ext cx="13706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691418" y="6102239"/>
            <a:ext cx="122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Cards played during current turn go here </a:t>
            </a:r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832247" y="6581001"/>
            <a:ext cx="1202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Victory Points: 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7754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7986" y="5193256"/>
            <a:ext cx="5282215" cy="1579348"/>
            <a:chOff x="1970841" y="5129950"/>
            <a:chExt cx="5282215" cy="1579348"/>
          </a:xfrm>
        </p:grpSpPr>
        <p:sp>
          <p:nvSpPr>
            <p:cNvPr id="7" name="Rectangle 6"/>
            <p:cNvSpPr/>
            <p:nvPr/>
          </p:nvSpPr>
          <p:spPr>
            <a:xfrm>
              <a:off x="1970841" y="5444230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80550" y="5444230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90259" y="5444230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99968" y="5444230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9677" y="5444230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02239" y="5129950"/>
              <a:ext cx="21995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Current Player’s hand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029842" y="5514981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Deck </a:t>
            </a:r>
            <a:r>
              <a:rPr lang="en-US" sz="1400" dirty="0" smtClean="0"/>
              <a:t>(how many cards are left ?)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0164966" y="5514981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Last card discarded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404617" y="4884039"/>
            <a:ext cx="5228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Actions Left: 1	Buys Left: 1	Money Left: 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738834" y="374432"/>
            <a:ext cx="1972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Cards </a:t>
            </a:r>
            <a:r>
              <a:rPr lang="en-US" sz="1400" dirty="0" smtClean="0"/>
              <a:t>(Cards always available)</a:t>
            </a:r>
            <a:endParaRPr lang="en-US" sz="1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1717846" y="195868"/>
            <a:ext cx="8020988" cy="1526678"/>
            <a:chOff x="1726690" y="163495"/>
            <a:chExt cx="8020988" cy="1526678"/>
          </a:xfrm>
        </p:grpSpPr>
        <p:sp>
          <p:nvSpPr>
            <p:cNvPr id="18" name="Rectangle 17"/>
            <p:cNvSpPr/>
            <p:nvPr/>
          </p:nvSpPr>
          <p:spPr>
            <a:xfrm>
              <a:off x="1882065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Gold</a:t>
              </a:r>
              <a:endParaRPr lang="en-US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27284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Silver</a:t>
              </a:r>
              <a:endParaRPr lang="en-US" sz="1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172503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Copper</a:t>
              </a:r>
              <a:endParaRPr lang="en-US" sz="14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17722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Province</a:t>
              </a:r>
              <a:endParaRPr lang="en-US" sz="1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462941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Duchy</a:t>
              </a:r>
              <a:endParaRPr lang="en-US" sz="14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8160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Estate</a:t>
              </a:r>
              <a:endParaRPr lang="en-US" sz="1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753379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Curse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726690" y="1428562"/>
              <a:ext cx="1149674" cy="261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6, #Left: 30</a:t>
              </a:r>
              <a:endParaRPr 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71907" y="1428562"/>
              <a:ext cx="1149675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3, #Left: 40</a:t>
              </a:r>
              <a:endParaRPr 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17127" y="1428562"/>
              <a:ext cx="1149675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0, #Left: 50</a:t>
              </a:r>
              <a:endParaRPr lang="en-US" sz="11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62346" y="1428562"/>
              <a:ext cx="1149675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8, #Left: 10</a:t>
              </a:r>
              <a:endParaRPr 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307566" y="1428562"/>
              <a:ext cx="1149675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5, #Left: 20</a:t>
              </a:r>
              <a:endParaRPr lang="en-US" sz="11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52786" y="1428562"/>
              <a:ext cx="1149675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2, #Left: 20</a:t>
              </a:r>
              <a:endParaRPr lang="en-US" sz="11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598003" y="1428562"/>
              <a:ext cx="1149675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0, #Left: 20</a:t>
              </a:r>
              <a:endParaRPr lang="en-US" sz="11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43953" y="1777598"/>
            <a:ext cx="5730551" cy="1526678"/>
            <a:chOff x="1726689" y="163495"/>
            <a:chExt cx="5730552" cy="1526678"/>
          </a:xfrm>
        </p:grpSpPr>
        <p:sp>
          <p:nvSpPr>
            <p:cNvPr id="55" name="Rectangle 54"/>
            <p:cNvSpPr/>
            <p:nvPr/>
          </p:nvSpPr>
          <p:spPr>
            <a:xfrm>
              <a:off x="1882065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Random Card</a:t>
              </a:r>
              <a:endParaRPr lang="en-US" sz="14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27284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Random Card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172503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Random Card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317722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Random Card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462941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Random Card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726689" y="1428563"/>
              <a:ext cx="11496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6, #Left: 10</a:t>
              </a:r>
              <a:endParaRPr lang="en-US" sz="11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71908" y="1428563"/>
              <a:ext cx="11496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5, #Left: 10</a:t>
              </a:r>
              <a:endParaRPr lang="en-US" sz="11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017127" y="1428563"/>
              <a:ext cx="11496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5, #Left: 10</a:t>
              </a:r>
              <a:endParaRPr lang="en-US" sz="11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62347" y="1428563"/>
              <a:ext cx="11496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4, #Left: 10</a:t>
              </a:r>
              <a:endParaRPr lang="en-US" sz="11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307566" y="1428563"/>
              <a:ext cx="11496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4, #Left: 20</a:t>
              </a:r>
              <a:endParaRPr lang="en-US" sz="11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990170" y="1782113"/>
            <a:ext cx="5730551" cy="1526678"/>
            <a:chOff x="1726689" y="163495"/>
            <a:chExt cx="5730552" cy="1526678"/>
          </a:xfrm>
        </p:grpSpPr>
        <p:sp>
          <p:nvSpPr>
            <p:cNvPr id="71" name="Rectangle 70"/>
            <p:cNvSpPr/>
            <p:nvPr/>
          </p:nvSpPr>
          <p:spPr>
            <a:xfrm>
              <a:off x="1882065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Random Card</a:t>
              </a:r>
              <a:endParaRPr lang="en-US" sz="14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027284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Random Card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172503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Random Card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317722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Random Card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462941" y="163495"/>
              <a:ext cx="843379" cy="12650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Random Card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726689" y="1428563"/>
              <a:ext cx="11496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6, #Left: 10</a:t>
              </a:r>
              <a:endParaRPr lang="en-US" sz="11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871908" y="1428563"/>
              <a:ext cx="11496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5, #Left: 10</a:t>
              </a:r>
              <a:endParaRPr lang="en-US" sz="11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17127" y="1428563"/>
              <a:ext cx="11496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5, #Left: 10</a:t>
              </a:r>
              <a:endParaRPr lang="en-US" sz="11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162347" y="1428563"/>
              <a:ext cx="11496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4, #Left: 10</a:t>
              </a:r>
              <a:endParaRPr lang="en-US" sz="11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307566" y="1428563"/>
              <a:ext cx="11496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Cost: 4, #Left: 20</a:t>
              </a:r>
              <a:endParaRPr lang="en-US" sz="11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50082" y="3727157"/>
            <a:ext cx="222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Cards played this turn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3481102" y="3266494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817131" y="3270053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153160" y="3273612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489189" y="3267935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825218" y="3271494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161247" y="3265817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497276" y="3269376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833305" y="3282171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952440" y="4570076"/>
            <a:ext cx="286380" cy="2863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632585" y="4570076"/>
            <a:ext cx="286380" cy="28638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1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1725025" y="495542"/>
            <a:ext cx="3964576" cy="5946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19564" y="609600"/>
            <a:ext cx="618836" cy="6188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845731" y="734352"/>
            <a:ext cx="56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27564" y="1228436"/>
            <a:ext cx="2761672" cy="2124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[Picture]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21164" y="3472873"/>
            <a:ext cx="3583709" cy="28078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128982" y="3672761"/>
            <a:ext cx="293323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Bonus money</a:t>
            </a:r>
          </a:p>
          <a:p>
            <a:r>
              <a:rPr lang="en-US" sz="3200" dirty="0" smtClean="0"/>
              <a:t>Bonus actions</a:t>
            </a:r>
          </a:p>
          <a:p>
            <a:r>
              <a:rPr lang="en-US" sz="3200" dirty="0" smtClean="0"/>
              <a:t>Bonus buys</a:t>
            </a:r>
          </a:p>
          <a:p>
            <a:r>
              <a:rPr lang="en-US" sz="3200" dirty="0" smtClean="0"/>
              <a:t>Bonus cards</a:t>
            </a:r>
          </a:p>
          <a:p>
            <a:r>
              <a:rPr lang="en-US" sz="3200" dirty="0" smtClean="0"/>
              <a:t>Brief description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061528" y="5776786"/>
            <a:ext cx="535709" cy="584775"/>
            <a:chOff x="5015693" y="3380372"/>
            <a:chExt cx="535709" cy="584775"/>
          </a:xfrm>
        </p:grpSpPr>
        <p:sp>
          <p:nvSpPr>
            <p:cNvPr id="26" name="Oval 25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43925" y="3380372"/>
              <a:ext cx="2792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/>
                <a:t>i</a:t>
              </a:r>
              <a:endParaRPr lang="en-US" sz="32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006337" y="569602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Name</a:t>
            </a:r>
            <a:endParaRPr lang="en-US" sz="3200" dirty="0"/>
          </a:p>
        </p:txBody>
      </p:sp>
      <p:cxnSp>
        <p:nvCxnSpPr>
          <p:cNvPr id="39" name="Straight Arrow Connector 38"/>
          <p:cNvCxnSpPr>
            <a:stCxn id="42" idx="1"/>
            <a:endCxn id="26" idx="7"/>
          </p:cNvCxnSpPr>
          <p:nvPr/>
        </p:nvCxnSpPr>
        <p:spPr>
          <a:xfrm flipH="1">
            <a:off x="5518784" y="3531392"/>
            <a:ext cx="1288417" cy="234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07201" y="3208226"/>
            <a:ext cx="25677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Button provides detailed info on a cards text effect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314281" y="468107"/>
            <a:ext cx="2060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Action Cards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380471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1725025" y="495542"/>
            <a:ext cx="3964576" cy="594685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19564" y="609600"/>
            <a:ext cx="618836" cy="6188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845731" y="734352"/>
            <a:ext cx="56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314281" y="468107"/>
            <a:ext cx="24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Treasure Cards</a:t>
            </a:r>
            <a:endParaRPr lang="en-US" sz="2800" b="1" u="sng" dirty="0"/>
          </a:p>
        </p:txBody>
      </p:sp>
      <p:sp>
        <p:nvSpPr>
          <p:cNvPr id="46" name="Oval 45"/>
          <p:cNvSpPr/>
          <p:nvPr/>
        </p:nvSpPr>
        <p:spPr>
          <a:xfrm>
            <a:off x="2325125" y="2175029"/>
            <a:ext cx="2746884" cy="274688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294449" y="2684139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1</a:t>
            </a:r>
            <a:endParaRPr lang="en-US" sz="9600" dirty="0"/>
          </a:p>
        </p:txBody>
      </p:sp>
      <p:sp>
        <p:nvSpPr>
          <p:cNvPr id="86" name="TextBox 85"/>
          <p:cNvSpPr txBox="1"/>
          <p:nvPr/>
        </p:nvSpPr>
        <p:spPr>
          <a:xfrm>
            <a:off x="3006337" y="569602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Name</a:t>
            </a:r>
            <a:endParaRPr lang="en-US" sz="3200" dirty="0"/>
          </a:p>
        </p:txBody>
      </p:sp>
      <p:grpSp>
        <p:nvGrpSpPr>
          <p:cNvPr id="87" name="Group 86"/>
          <p:cNvGrpSpPr/>
          <p:nvPr/>
        </p:nvGrpSpPr>
        <p:grpSpPr>
          <a:xfrm>
            <a:off x="5061528" y="5776786"/>
            <a:ext cx="535709" cy="584775"/>
            <a:chOff x="5015693" y="3380372"/>
            <a:chExt cx="535709" cy="584775"/>
          </a:xfrm>
        </p:grpSpPr>
        <p:sp>
          <p:nvSpPr>
            <p:cNvPr id="88" name="Oval 87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43925" y="3380372"/>
              <a:ext cx="2792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/>
                <a:t>i</a:t>
              </a:r>
              <a:endParaRPr lang="en-US" sz="3200" dirty="0"/>
            </a:p>
          </p:txBody>
        </p:sp>
      </p:grpSp>
      <p:cxnSp>
        <p:nvCxnSpPr>
          <p:cNvPr id="90" name="Straight Arrow Connector 89"/>
          <p:cNvCxnSpPr>
            <a:stCxn id="91" idx="1"/>
            <a:endCxn id="88" idx="7"/>
          </p:cNvCxnSpPr>
          <p:nvPr/>
        </p:nvCxnSpPr>
        <p:spPr>
          <a:xfrm flipH="1">
            <a:off x="5518784" y="3531392"/>
            <a:ext cx="1288417" cy="234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807201" y="3208226"/>
            <a:ext cx="25677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Button provides detailed info on a cards text 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9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1725025" y="495542"/>
            <a:ext cx="3964576" cy="59468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19564" y="609600"/>
            <a:ext cx="618836" cy="6188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845731" y="734352"/>
            <a:ext cx="56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061528" y="5776786"/>
            <a:ext cx="535709" cy="584775"/>
            <a:chOff x="5015693" y="3380372"/>
            <a:chExt cx="535709" cy="584775"/>
          </a:xfrm>
        </p:grpSpPr>
        <p:sp>
          <p:nvSpPr>
            <p:cNvPr id="26" name="Oval 25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43925" y="3380372"/>
              <a:ext cx="2792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/>
                <a:t>i</a:t>
              </a:r>
              <a:endParaRPr lang="en-US" sz="32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118049" y="609600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Name</a:t>
            </a:r>
            <a:endParaRPr lang="en-US" sz="3200" dirty="0"/>
          </a:p>
        </p:txBody>
      </p:sp>
      <p:cxnSp>
        <p:nvCxnSpPr>
          <p:cNvPr id="39" name="Straight Arrow Connector 38"/>
          <p:cNvCxnSpPr>
            <a:stCxn id="42" idx="1"/>
            <a:endCxn id="26" idx="7"/>
          </p:cNvCxnSpPr>
          <p:nvPr/>
        </p:nvCxnSpPr>
        <p:spPr>
          <a:xfrm flipH="1">
            <a:off x="5518784" y="3531392"/>
            <a:ext cx="1288417" cy="234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07201" y="3208226"/>
            <a:ext cx="25677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Button provides detailed info on a cards text effect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314281" y="468107"/>
            <a:ext cx="215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Victory Cards</a:t>
            </a:r>
            <a:endParaRPr lang="en-US" sz="2800" b="1" u="sng" dirty="0"/>
          </a:p>
        </p:txBody>
      </p:sp>
      <p:sp>
        <p:nvSpPr>
          <p:cNvPr id="16" name="Oval 15"/>
          <p:cNvSpPr/>
          <p:nvPr/>
        </p:nvSpPr>
        <p:spPr>
          <a:xfrm>
            <a:off x="2325125" y="2175029"/>
            <a:ext cx="2746884" cy="274688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94449" y="2684139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1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0359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95636" y="514905"/>
            <a:ext cx="6741020" cy="55485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355273" y="1533235"/>
            <a:ext cx="2059709" cy="757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Number of Players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55272" y="2466108"/>
            <a:ext cx="2059709" cy="7573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Players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5271" y="3398981"/>
            <a:ext cx="2059709" cy="7573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 Players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355270" y="4331854"/>
            <a:ext cx="2059709" cy="7573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Players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143907" y="1533235"/>
            <a:ext cx="2059709" cy="757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Card Selection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43907" y="2466108"/>
            <a:ext cx="2059709" cy="7573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43906" y="3398981"/>
            <a:ext cx="2059709" cy="7573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43905" y="4331854"/>
            <a:ext cx="2059709" cy="7573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Random and Modify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828114" y="655888"/>
            <a:ext cx="247606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Game Setup</a:t>
            </a:r>
            <a:endParaRPr lang="en-US" sz="3600" dirty="0"/>
          </a:p>
        </p:txBody>
      </p:sp>
      <p:sp>
        <p:nvSpPr>
          <p:cNvPr id="22" name="Rectangle 21"/>
          <p:cNvSpPr/>
          <p:nvPr/>
        </p:nvSpPr>
        <p:spPr>
          <a:xfrm>
            <a:off x="1816829" y="2636174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816828" y="3569047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816827" y="4501920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56632" y="2636174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556630" y="3569047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556629" y="4501920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036290" y="5197651"/>
            <a:ext cx="2059709" cy="7573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Play!</a:t>
            </a:r>
            <a:endParaRPr lang="en-US" sz="28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1853012" y="3398981"/>
            <a:ext cx="417246" cy="486569"/>
            <a:chOff x="9203403" y="1037591"/>
            <a:chExt cx="417246" cy="486569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9203403" y="1354631"/>
              <a:ext cx="144783" cy="1695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9348186" y="1037591"/>
              <a:ext cx="272463" cy="4865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606136" y="2520081"/>
            <a:ext cx="417246" cy="486569"/>
            <a:chOff x="9203403" y="1037591"/>
            <a:chExt cx="417246" cy="486569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9203403" y="1354631"/>
              <a:ext cx="144783" cy="1695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9348186" y="1037591"/>
              <a:ext cx="272463" cy="4865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579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1000217" y="36536"/>
            <a:ext cx="10191565" cy="67849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406237" y="1913958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890903" y="5830780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5442421" y="1743892"/>
            <a:ext cx="417246" cy="486569"/>
            <a:chOff x="9203403" y="1037591"/>
            <a:chExt cx="417246" cy="486569"/>
          </a:xfrm>
        </p:grpSpPr>
        <p:cxnSp>
          <p:nvCxnSpPr>
            <p:cNvPr id="218" name="Straight Connector 217"/>
            <p:cNvCxnSpPr/>
            <p:nvPr/>
          </p:nvCxnSpPr>
          <p:spPr>
            <a:xfrm>
              <a:off x="9203403" y="1354631"/>
              <a:ext cx="144783" cy="1695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V="1">
              <a:off x="9348186" y="1037591"/>
              <a:ext cx="272463" cy="4865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6940407" y="5714687"/>
            <a:ext cx="417246" cy="486569"/>
            <a:chOff x="9203403" y="1037591"/>
            <a:chExt cx="417246" cy="486569"/>
          </a:xfrm>
        </p:grpSpPr>
        <p:cxnSp>
          <p:nvCxnSpPr>
            <p:cNvPr id="216" name="Straight Connector 215"/>
            <p:cNvCxnSpPr/>
            <p:nvPr/>
          </p:nvCxnSpPr>
          <p:spPr>
            <a:xfrm>
              <a:off x="9203403" y="1354631"/>
              <a:ext cx="144783" cy="1695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flipV="1">
              <a:off x="9348186" y="1037591"/>
              <a:ext cx="272463" cy="4865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1235647" y="134010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872981" y="94062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452014" y="94062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969044" y="94062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405119" y="94062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235647" y="1483415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872981" y="1443467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4452014" y="1443467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969044" y="1443467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7405119" y="1443467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235647" y="2823943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872981" y="2783995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452014" y="2783995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969044" y="2783995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7405119" y="2783995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235647" y="4131528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872981" y="4091580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452014" y="4091580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969044" y="4091580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7405119" y="4091580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235647" y="5463179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872981" y="5423231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4452014" y="5423231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969044" y="5423231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7405119" y="5423231"/>
            <a:ext cx="843379" cy="126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1819198" y="1021750"/>
            <a:ext cx="339052" cy="461665"/>
            <a:chOff x="5015693" y="3322063"/>
            <a:chExt cx="535709" cy="729444"/>
          </a:xfrm>
        </p:grpSpPr>
        <p:sp>
          <p:nvSpPr>
            <p:cNvPr id="214" name="Oval 213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5" name="TextBox 97"/>
            <p:cNvSpPr txBox="1"/>
            <p:nvPr/>
          </p:nvSpPr>
          <p:spPr>
            <a:xfrm>
              <a:off x="5081939" y="3322063"/>
              <a:ext cx="403218" cy="729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err="1" smtClean="0"/>
                <a:t>i</a:t>
              </a:r>
              <a:endParaRPr lang="en-US" sz="2400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819198" y="2371155"/>
            <a:ext cx="339052" cy="461665"/>
            <a:chOff x="5015693" y="3322063"/>
            <a:chExt cx="535709" cy="729444"/>
          </a:xfrm>
        </p:grpSpPr>
        <p:sp>
          <p:nvSpPr>
            <p:cNvPr id="212" name="Oval 211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3" name="TextBox 103"/>
            <p:cNvSpPr txBox="1"/>
            <p:nvPr/>
          </p:nvSpPr>
          <p:spPr>
            <a:xfrm>
              <a:off x="5081939" y="3322063"/>
              <a:ext cx="403218" cy="729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err="1" smtClean="0"/>
                <a:t>i</a:t>
              </a:r>
              <a:endParaRPr lang="en-US" sz="24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819198" y="3702806"/>
            <a:ext cx="339052" cy="461665"/>
            <a:chOff x="5015693" y="3322063"/>
            <a:chExt cx="535709" cy="729444"/>
          </a:xfrm>
        </p:grpSpPr>
        <p:sp>
          <p:nvSpPr>
            <p:cNvPr id="210" name="Oval 209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1" name="TextBox 106"/>
            <p:cNvSpPr txBox="1"/>
            <p:nvPr/>
          </p:nvSpPr>
          <p:spPr>
            <a:xfrm>
              <a:off x="5081939" y="3322063"/>
              <a:ext cx="403218" cy="729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err="1" smtClean="0"/>
                <a:t>i</a:t>
              </a:r>
              <a:endParaRPr lang="en-US" sz="2400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819198" y="5069967"/>
            <a:ext cx="339052" cy="461665"/>
            <a:chOff x="5015693" y="3322063"/>
            <a:chExt cx="535709" cy="729444"/>
          </a:xfrm>
        </p:grpSpPr>
        <p:sp>
          <p:nvSpPr>
            <p:cNvPr id="208" name="Oval 207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9" name="TextBox 109"/>
            <p:cNvSpPr txBox="1"/>
            <p:nvPr/>
          </p:nvSpPr>
          <p:spPr>
            <a:xfrm>
              <a:off x="5081939" y="3322063"/>
              <a:ext cx="403218" cy="729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err="1" smtClean="0"/>
                <a:t>i</a:t>
              </a:r>
              <a:endParaRPr lang="en-US" sz="2400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819198" y="6359799"/>
            <a:ext cx="339052" cy="461665"/>
            <a:chOff x="5015693" y="3322063"/>
            <a:chExt cx="535709" cy="729444"/>
          </a:xfrm>
        </p:grpSpPr>
        <p:sp>
          <p:nvSpPr>
            <p:cNvPr id="206" name="Oval 205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7" name="TextBox 112"/>
            <p:cNvSpPr txBox="1"/>
            <p:nvPr/>
          </p:nvSpPr>
          <p:spPr>
            <a:xfrm>
              <a:off x="5081939" y="3322063"/>
              <a:ext cx="403218" cy="729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err="1" smtClean="0"/>
                <a:t>i</a:t>
              </a:r>
              <a:endParaRPr lang="en-US" sz="2400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447655" y="1021750"/>
            <a:ext cx="339052" cy="461665"/>
            <a:chOff x="5015693" y="3322063"/>
            <a:chExt cx="535709" cy="729444"/>
          </a:xfrm>
        </p:grpSpPr>
        <p:sp>
          <p:nvSpPr>
            <p:cNvPr id="204" name="Oval 203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5" name="TextBox 115"/>
            <p:cNvSpPr txBox="1"/>
            <p:nvPr/>
          </p:nvSpPr>
          <p:spPr>
            <a:xfrm>
              <a:off x="5081939" y="3322063"/>
              <a:ext cx="403218" cy="729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err="1" smtClean="0"/>
                <a:t>i</a:t>
              </a:r>
              <a:endParaRPr lang="en-US" sz="2400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447655" y="2371155"/>
            <a:ext cx="339052" cy="461665"/>
            <a:chOff x="5015693" y="3322063"/>
            <a:chExt cx="535709" cy="729444"/>
          </a:xfrm>
        </p:grpSpPr>
        <p:sp>
          <p:nvSpPr>
            <p:cNvPr id="202" name="Oval 201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3" name="TextBox 118"/>
            <p:cNvSpPr txBox="1"/>
            <p:nvPr/>
          </p:nvSpPr>
          <p:spPr>
            <a:xfrm>
              <a:off x="5081939" y="3322063"/>
              <a:ext cx="403218" cy="729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err="1" smtClean="0"/>
                <a:t>i</a:t>
              </a:r>
              <a:endParaRPr lang="en-US" sz="2400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447655" y="3702806"/>
            <a:ext cx="339052" cy="461665"/>
            <a:chOff x="5015693" y="3322063"/>
            <a:chExt cx="535709" cy="729444"/>
          </a:xfrm>
        </p:grpSpPr>
        <p:sp>
          <p:nvSpPr>
            <p:cNvPr id="200" name="Oval 199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1" name="TextBox 121"/>
            <p:cNvSpPr txBox="1"/>
            <p:nvPr/>
          </p:nvSpPr>
          <p:spPr>
            <a:xfrm>
              <a:off x="5081939" y="3322063"/>
              <a:ext cx="403218" cy="729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err="1" smtClean="0"/>
                <a:t>i</a:t>
              </a:r>
              <a:endParaRPr lang="en-US" sz="2400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447655" y="5069967"/>
            <a:ext cx="339052" cy="461665"/>
            <a:chOff x="5015693" y="3322063"/>
            <a:chExt cx="535709" cy="729444"/>
          </a:xfrm>
        </p:grpSpPr>
        <p:sp>
          <p:nvSpPr>
            <p:cNvPr id="198" name="Oval 197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9" name="TextBox 124"/>
            <p:cNvSpPr txBox="1"/>
            <p:nvPr/>
          </p:nvSpPr>
          <p:spPr>
            <a:xfrm>
              <a:off x="5081939" y="3322063"/>
              <a:ext cx="403218" cy="729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err="1" smtClean="0"/>
                <a:t>i</a:t>
              </a:r>
              <a:endParaRPr lang="en-US" sz="2400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447655" y="6359799"/>
            <a:ext cx="339052" cy="461665"/>
            <a:chOff x="5015693" y="3322063"/>
            <a:chExt cx="535709" cy="729444"/>
          </a:xfrm>
        </p:grpSpPr>
        <p:sp>
          <p:nvSpPr>
            <p:cNvPr id="196" name="Oval 195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7" name="TextBox 127"/>
            <p:cNvSpPr txBox="1"/>
            <p:nvPr/>
          </p:nvSpPr>
          <p:spPr>
            <a:xfrm>
              <a:off x="5081939" y="3322063"/>
              <a:ext cx="403218" cy="729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err="1" smtClean="0"/>
                <a:t>i</a:t>
              </a:r>
              <a:endParaRPr lang="en-US" sz="2400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035567" y="1021750"/>
            <a:ext cx="339052" cy="461665"/>
            <a:chOff x="5015693" y="3322063"/>
            <a:chExt cx="535709" cy="729444"/>
          </a:xfrm>
        </p:grpSpPr>
        <p:sp>
          <p:nvSpPr>
            <p:cNvPr id="194" name="Oval 193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5" name="TextBox 130"/>
            <p:cNvSpPr txBox="1"/>
            <p:nvPr/>
          </p:nvSpPr>
          <p:spPr>
            <a:xfrm>
              <a:off x="5081939" y="3322063"/>
              <a:ext cx="403218" cy="729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err="1" smtClean="0"/>
                <a:t>i</a:t>
              </a:r>
              <a:endParaRPr lang="en-US" sz="2400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5035567" y="2371155"/>
            <a:ext cx="339052" cy="461665"/>
            <a:chOff x="5015693" y="3322063"/>
            <a:chExt cx="535709" cy="729444"/>
          </a:xfrm>
        </p:grpSpPr>
        <p:sp>
          <p:nvSpPr>
            <p:cNvPr id="192" name="Oval 191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3" name="TextBox 133"/>
            <p:cNvSpPr txBox="1"/>
            <p:nvPr/>
          </p:nvSpPr>
          <p:spPr>
            <a:xfrm>
              <a:off x="5081939" y="3322063"/>
              <a:ext cx="403218" cy="729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err="1" smtClean="0"/>
                <a:t>i</a:t>
              </a:r>
              <a:endParaRPr lang="en-US" sz="24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5035567" y="3702806"/>
            <a:ext cx="339052" cy="461665"/>
            <a:chOff x="5015693" y="3322063"/>
            <a:chExt cx="535709" cy="729444"/>
          </a:xfrm>
        </p:grpSpPr>
        <p:sp>
          <p:nvSpPr>
            <p:cNvPr id="190" name="Oval 189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1" name="TextBox 136"/>
            <p:cNvSpPr txBox="1"/>
            <p:nvPr/>
          </p:nvSpPr>
          <p:spPr>
            <a:xfrm>
              <a:off x="5081939" y="3322063"/>
              <a:ext cx="403218" cy="729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err="1" smtClean="0"/>
                <a:t>i</a:t>
              </a:r>
              <a:endParaRPr lang="en-US" sz="24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035567" y="5069967"/>
            <a:ext cx="339052" cy="461665"/>
            <a:chOff x="5015693" y="3322063"/>
            <a:chExt cx="535709" cy="729444"/>
          </a:xfrm>
        </p:grpSpPr>
        <p:sp>
          <p:nvSpPr>
            <p:cNvPr id="188" name="Oval 187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9" name="TextBox 139"/>
            <p:cNvSpPr txBox="1"/>
            <p:nvPr/>
          </p:nvSpPr>
          <p:spPr>
            <a:xfrm>
              <a:off x="5081939" y="3322063"/>
              <a:ext cx="403218" cy="729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err="1" smtClean="0"/>
                <a:t>i</a:t>
              </a:r>
              <a:endParaRPr lang="en-US" sz="2400" dirty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035567" y="6359799"/>
            <a:ext cx="339052" cy="461665"/>
            <a:chOff x="5015693" y="3322063"/>
            <a:chExt cx="535709" cy="729444"/>
          </a:xfrm>
        </p:grpSpPr>
        <p:sp>
          <p:nvSpPr>
            <p:cNvPr id="186" name="Oval 185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7" name="TextBox 142"/>
            <p:cNvSpPr txBox="1"/>
            <p:nvPr/>
          </p:nvSpPr>
          <p:spPr>
            <a:xfrm>
              <a:off x="5081939" y="3322063"/>
              <a:ext cx="403218" cy="729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err="1" smtClean="0"/>
                <a:t>i</a:t>
              </a:r>
              <a:endParaRPr lang="en-US" sz="24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543720" y="1021750"/>
            <a:ext cx="339052" cy="461665"/>
            <a:chOff x="5015693" y="3322063"/>
            <a:chExt cx="535709" cy="729444"/>
          </a:xfrm>
        </p:grpSpPr>
        <p:sp>
          <p:nvSpPr>
            <p:cNvPr id="184" name="Oval 183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5" name="TextBox 145"/>
            <p:cNvSpPr txBox="1"/>
            <p:nvPr/>
          </p:nvSpPr>
          <p:spPr>
            <a:xfrm>
              <a:off x="5081939" y="3322063"/>
              <a:ext cx="403218" cy="729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err="1" smtClean="0"/>
                <a:t>i</a:t>
              </a:r>
              <a:endParaRPr lang="en-US" sz="2400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6543720" y="2371155"/>
            <a:ext cx="339052" cy="461665"/>
            <a:chOff x="5015693" y="3322063"/>
            <a:chExt cx="535709" cy="729444"/>
          </a:xfrm>
        </p:grpSpPr>
        <p:sp>
          <p:nvSpPr>
            <p:cNvPr id="182" name="Oval 181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3" name="TextBox 148"/>
            <p:cNvSpPr txBox="1"/>
            <p:nvPr/>
          </p:nvSpPr>
          <p:spPr>
            <a:xfrm>
              <a:off x="5081939" y="3322063"/>
              <a:ext cx="403218" cy="729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err="1" smtClean="0"/>
                <a:t>i</a:t>
              </a:r>
              <a:endParaRPr lang="en-US" sz="2400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543720" y="3702806"/>
            <a:ext cx="339052" cy="461665"/>
            <a:chOff x="5015693" y="3322063"/>
            <a:chExt cx="535709" cy="729444"/>
          </a:xfrm>
        </p:grpSpPr>
        <p:sp>
          <p:nvSpPr>
            <p:cNvPr id="180" name="Oval 179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TextBox 151"/>
            <p:cNvSpPr txBox="1"/>
            <p:nvPr/>
          </p:nvSpPr>
          <p:spPr>
            <a:xfrm>
              <a:off x="5081939" y="3322063"/>
              <a:ext cx="403218" cy="729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err="1" smtClean="0"/>
                <a:t>i</a:t>
              </a:r>
              <a:endParaRPr lang="en-US" sz="2400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543720" y="5069967"/>
            <a:ext cx="339052" cy="461665"/>
            <a:chOff x="5015693" y="3322063"/>
            <a:chExt cx="535709" cy="729444"/>
          </a:xfrm>
        </p:grpSpPr>
        <p:sp>
          <p:nvSpPr>
            <p:cNvPr id="178" name="Oval 177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9" name="TextBox 154"/>
            <p:cNvSpPr txBox="1"/>
            <p:nvPr/>
          </p:nvSpPr>
          <p:spPr>
            <a:xfrm>
              <a:off x="5081939" y="3322063"/>
              <a:ext cx="403218" cy="729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err="1" smtClean="0"/>
                <a:t>i</a:t>
              </a:r>
              <a:endParaRPr lang="en-US" sz="2400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449464" y="6359799"/>
            <a:ext cx="339052" cy="461665"/>
            <a:chOff x="5015693" y="3322063"/>
            <a:chExt cx="535709" cy="729444"/>
          </a:xfrm>
        </p:grpSpPr>
        <p:sp>
          <p:nvSpPr>
            <p:cNvPr id="176" name="Oval 175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7" name="TextBox 157"/>
            <p:cNvSpPr txBox="1"/>
            <p:nvPr/>
          </p:nvSpPr>
          <p:spPr>
            <a:xfrm>
              <a:off x="5081939" y="3322063"/>
              <a:ext cx="403218" cy="729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err="1" smtClean="0"/>
                <a:t>i</a:t>
              </a:r>
              <a:endParaRPr lang="en-US" sz="2400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986885" y="981802"/>
            <a:ext cx="339052" cy="461665"/>
            <a:chOff x="5015693" y="3322063"/>
            <a:chExt cx="535709" cy="729444"/>
          </a:xfrm>
        </p:grpSpPr>
        <p:sp>
          <p:nvSpPr>
            <p:cNvPr id="174" name="Oval 173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5" name="TextBox 160"/>
            <p:cNvSpPr txBox="1"/>
            <p:nvPr/>
          </p:nvSpPr>
          <p:spPr>
            <a:xfrm>
              <a:off x="5081939" y="3322063"/>
              <a:ext cx="403218" cy="729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err="1" smtClean="0"/>
                <a:t>i</a:t>
              </a:r>
              <a:endParaRPr lang="en-US" sz="2400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7986885" y="2331207"/>
            <a:ext cx="339052" cy="461665"/>
            <a:chOff x="5015693" y="3322063"/>
            <a:chExt cx="535709" cy="729444"/>
          </a:xfrm>
        </p:grpSpPr>
        <p:sp>
          <p:nvSpPr>
            <p:cNvPr id="172" name="Oval 171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3" name="TextBox 163"/>
            <p:cNvSpPr txBox="1"/>
            <p:nvPr/>
          </p:nvSpPr>
          <p:spPr>
            <a:xfrm>
              <a:off x="5081939" y="3322063"/>
              <a:ext cx="403218" cy="729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err="1" smtClean="0"/>
                <a:t>i</a:t>
              </a:r>
              <a:endParaRPr lang="en-US" sz="24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7986885" y="3662858"/>
            <a:ext cx="339052" cy="461665"/>
            <a:chOff x="5015693" y="3322063"/>
            <a:chExt cx="535709" cy="729444"/>
          </a:xfrm>
        </p:grpSpPr>
        <p:sp>
          <p:nvSpPr>
            <p:cNvPr id="170" name="Oval 169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1" name="TextBox 166"/>
            <p:cNvSpPr txBox="1"/>
            <p:nvPr/>
          </p:nvSpPr>
          <p:spPr>
            <a:xfrm>
              <a:off x="5081939" y="3322063"/>
              <a:ext cx="403218" cy="729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err="1" smtClean="0"/>
                <a:t>i</a:t>
              </a:r>
              <a:endParaRPr lang="en-US" sz="2400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7986885" y="5030019"/>
            <a:ext cx="339052" cy="461665"/>
            <a:chOff x="5015693" y="3322063"/>
            <a:chExt cx="535709" cy="729444"/>
          </a:xfrm>
        </p:grpSpPr>
        <p:sp>
          <p:nvSpPr>
            <p:cNvPr id="168" name="Oval 167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9" name="TextBox 169"/>
            <p:cNvSpPr txBox="1"/>
            <p:nvPr/>
          </p:nvSpPr>
          <p:spPr>
            <a:xfrm>
              <a:off x="5081939" y="3322063"/>
              <a:ext cx="403218" cy="729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err="1" smtClean="0"/>
                <a:t>i</a:t>
              </a:r>
              <a:endParaRPr lang="en-US" sz="2400" dirty="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7986885" y="6319851"/>
            <a:ext cx="339052" cy="461665"/>
            <a:chOff x="5015693" y="3322063"/>
            <a:chExt cx="535709" cy="729444"/>
          </a:xfrm>
        </p:grpSpPr>
        <p:sp>
          <p:nvSpPr>
            <p:cNvPr id="166" name="Oval 165"/>
            <p:cNvSpPr/>
            <p:nvPr/>
          </p:nvSpPr>
          <p:spPr>
            <a:xfrm>
              <a:off x="5015693" y="3404906"/>
              <a:ext cx="535709" cy="53570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TextBox 172"/>
            <p:cNvSpPr txBox="1"/>
            <p:nvPr/>
          </p:nvSpPr>
          <p:spPr>
            <a:xfrm>
              <a:off x="5081939" y="3322063"/>
              <a:ext cx="403218" cy="729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err="1" smtClean="0"/>
                <a:t>i</a:t>
              </a:r>
              <a:endParaRPr lang="en-US" sz="2400" dirty="0"/>
            </a:p>
          </p:txBody>
        </p:sp>
      </p:grpSp>
      <p:sp>
        <p:nvSpPr>
          <p:cNvPr id="125" name="Rounded Rectangle 124"/>
          <p:cNvSpPr/>
          <p:nvPr/>
        </p:nvSpPr>
        <p:spPr>
          <a:xfrm>
            <a:off x="9465383" y="6035395"/>
            <a:ext cx="1038687" cy="425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Play!</a:t>
            </a:r>
            <a:endParaRPr lang="en-US" dirty="0"/>
          </a:p>
        </p:txBody>
      </p:sp>
      <p:sp>
        <p:nvSpPr>
          <p:cNvPr id="126" name="TextBox 7"/>
          <p:cNvSpPr txBox="1"/>
          <p:nvPr/>
        </p:nvSpPr>
        <p:spPr>
          <a:xfrm>
            <a:off x="9094868" y="5441078"/>
            <a:ext cx="17813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Cards In Game: 7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8362082" y="5830780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28" name="Group 127"/>
          <p:cNvGrpSpPr/>
          <p:nvPr/>
        </p:nvGrpSpPr>
        <p:grpSpPr>
          <a:xfrm>
            <a:off x="8411586" y="5714687"/>
            <a:ext cx="417246" cy="486569"/>
            <a:chOff x="9203403" y="1037591"/>
            <a:chExt cx="417246" cy="486569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9203403" y="1354631"/>
              <a:ext cx="144783" cy="1695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V="1">
              <a:off x="9348186" y="1037591"/>
              <a:ext cx="272463" cy="4865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Rectangle 128"/>
          <p:cNvSpPr/>
          <p:nvPr/>
        </p:nvSpPr>
        <p:spPr>
          <a:xfrm>
            <a:off x="3888474" y="3245609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30" name="Group 129"/>
          <p:cNvGrpSpPr/>
          <p:nvPr/>
        </p:nvGrpSpPr>
        <p:grpSpPr>
          <a:xfrm>
            <a:off x="3924658" y="3075543"/>
            <a:ext cx="417246" cy="486569"/>
            <a:chOff x="9203403" y="1037591"/>
            <a:chExt cx="417246" cy="486569"/>
          </a:xfrm>
        </p:grpSpPr>
        <p:cxnSp>
          <p:nvCxnSpPr>
            <p:cNvPr id="162" name="Straight Connector 161"/>
            <p:cNvCxnSpPr/>
            <p:nvPr/>
          </p:nvCxnSpPr>
          <p:spPr>
            <a:xfrm>
              <a:off x="9203403" y="1354631"/>
              <a:ext cx="144783" cy="1695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9348186" y="1037591"/>
              <a:ext cx="272463" cy="4865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Rectangle 130"/>
          <p:cNvSpPr/>
          <p:nvPr/>
        </p:nvSpPr>
        <p:spPr>
          <a:xfrm>
            <a:off x="2254473" y="564553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32" name="Group 131"/>
          <p:cNvGrpSpPr/>
          <p:nvPr/>
        </p:nvGrpSpPr>
        <p:grpSpPr>
          <a:xfrm>
            <a:off x="2290657" y="394487"/>
            <a:ext cx="417246" cy="486569"/>
            <a:chOff x="9203403" y="1037591"/>
            <a:chExt cx="417246" cy="486569"/>
          </a:xfrm>
        </p:grpSpPr>
        <p:cxnSp>
          <p:nvCxnSpPr>
            <p:cNvPr id="160" name="Straight Connector 159"/>
            <p:cNvCxnSpPr/>
            <p:nvPr/>
          </p:nvCxnSpPr>
          <p:spPr>
            <a:xfrm>
              <a:off x="9203403" y="1354631"/>
              <a:ext cx="144783" cy="1695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V="1">
              <a:off x="9348186" y="1037591"/>
              <a:ext cx="272463" cy="4865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Rectangle 132"/>
          <p:cNvSpPr/>
          <p:nvPr/>
        </p:nvSpPr>
        <p:spPr>
          <a:xfrm>
            <a:off x="2274784" y="4541749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2310968" y="4371683"/>
            <a:ext cx="417246" cy="486569"/>
            <a:chOff x="9203403" y="1037591"/>
            <a:chExt cx="417246" cy="486569"/>
          </a:xfrm>
        </p:grpSpPr>
        <p:cxnSp>
          <p:nvCxnSpPr>
            <p:cNvPr id="158" name="Straight Connector 157"/>
            <p:cNvCxnSpPr/>
            <p:nvPr/>
          </p:nvCxnSpPr>
          <p:spPr>
            <a:xfrm>
              <a:off x="9203403" y="1354631"/>
              <a:ext cx="144783" cy="1695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V="1">
              <a:off x="9348186" y="1037591"/>
              <a:ext cx="272463" cy="4865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Rectangle 134"/>
          <p:cNvSpPr/>
          <p:nvPr/>
        </p:nvSpPr>
        <p:spPr>
          <a:xfrm>
            <a:off x="8423640" y="3183958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36" name="Group 135"/>
          <p:cNvGrpSpPr/>
          <p:nvPr/>
        </p:nvGrpSpPr>
        <p:grpSpPr>
          <a:xfrm>
            <a:off x="8459824" y="3013892"/>
            <a:ext cx="417246" cy="486569"/>
            <a:chOff x="9203403" y="1037591"/>
            <a:chExt cx="417246" cy="486569"/>
          </a:xfrm>
        </p:grpSpPr>
        <p:cxnSp>
          <p:nvCxnSpPr>
            <p:cNvPr id="156" name="Straight Connector 155"/>
            <p:cNvCxnSpPr/>
            <p:nvPr/>
          </p:nvCxnSpPr>
          <p:spPr>
            <a:xfrm>
              <a:off x="9203403" y="1354631"/>
              <a:ext cx="144783" cy="1695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V="1">
              <a:off x="9348186" y="1037591"/>
              <a:ext cx="272463" cy="4865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Rectangle 136"/>
          <p:cNvSpPr/>
          <p:nvPr/>
        </p:nvSpPr>
        <p:spPr>
          <a:xfrm>
            <a:off x="8423640" y="4555437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8425916" y="1871859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8423640" y="463807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6893544" y="429146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6895740" y="1867376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6897936" y="3305606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6897936" y="4612770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413223" y="4612769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423594" y="3241669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406236" y="430145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5416812" y="5850383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863385" y="5850383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3863385" y="4612768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862800" y="1913958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3888474" y="429146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2254900" y="1907324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290654" y="3237725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2271448" y="5847140"/>
            <a:ext cx="417249" cy="417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5" name="TextBox 8"/>
          <p:cNvSpPr txBox="1"/>
          <p:nvPr/>
        </p:nvSpPr>
        <p:spPr>
          <a:xfrm>
            <a:off x="9213079" y="766544"/>
            <a:ext cx="1045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 smtClean="0"/>
              <a:t>Card</a:t>
            </a:r>
          </a:p>
          <a:p>
            <a:pPr algn="ctr"/>
            <a:r>
              <a:rPr lang="en-US" u="sng" dirty="0" smtClean="0"/>
              <a:t>Selection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220478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508</Words>
  <Application>Microsoft Office PowerPoint</Application>
  <PresentationFormat>Widescreen</PresentationFormat>
  <Paragraphs>146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Bonatti</dc:creator>
  <cp:lastModifiedBy>Thomas Bonatti</cp:lastModifiedBy>
  <cp:revision>26</cp:revision>
  <dcterms:created xsi:type="dcterms:W3CDTF">2015-03-26T18:33:34Z</dcterms:created>
  <dcterms:modified xsi:type="dcterms:W3CDTF">2015-03-26T23:42:49Z</dcterms:modified>
</cp:coreProperties>
</file>