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2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4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0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7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DF788-E6AF-49CB-B1F8-71AC31FAE06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A8145-E927-4D5C-B587-034F7D22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7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75803" y="173134"/>
            <a:ext cx="1988598" cy="1518042"/>
            <a:chOff x="7528264" y="346269"/>
            <a:chExt cx="2583402" cy="1518042"/>
          </a:xfrm>
          <a:solidFill>
            <a:schemeClr val="bg1">
              <a:lumMod val="95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7528264" y="346269"/>
              <a:ext cx="2583402" cy="57701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Player &lt;abstract&gt;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28264" y="923279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hasMoat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647" y="2190557"/>
            <a:ext cx="1500326" cy="2718793"/>
            <a:chOff x="7528264" y="346268"/>
            <a:chExt cx="2583402" cy="1518043"/>
          </a:xfrm>
          <a:solidFill>
            <a:schemeClr val="bg1">
              <a:lumMod val="95000"/>
            </a:schemeClr>
          </a:solidFill>
        </p:grpSpPr>
        <p:sp>
          <p:nvSpPr>
            <p:cNvPr id="16" name="Rectangle 15"/>
            <p:cNvSpPr/>
            <p:nvPr/>
          </p:nvSpPr>
          <p:spPr>
            <a:xfrm>
              <a:off x="7528264" y="346268"/>
              <a:ext cx="2583402" cy="7968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HumanPlayer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attacks;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28264" y="1081128"/>
              <a:ext cx="2583402" cy="78318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351843" y="2070762"/>
            <a:ext cx="1766656" cy="2170570"/>
            <a:chOff x="7528264" y="346268"/>
            <a:chExt cx="2583402" cy="2170570"/>
          </a:xfrm>
          <a:solidFill>
            <a:schemeClr val="bg1">
              <a:lumMod val="9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7528264" y="346268"/>
              <a:ext cx="2583402" cy="122953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ComputerPlayer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List&lt;Card&gt; hand;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;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List&lt;Card</a:t>
              </a:r>
              <a:r>
                <a:rPr lang="en-US" sz="1200" smtClean="0">
                  <a:solidFill>
                    <a:schemeClr val="tx1"/>
                  </a:solidFill>
                </a:rPr>
                <a:t>&gt; attacks;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28264" y="1575806"/>
              <a:ext cx="2583402" cy="9410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PlayCard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ActionPhase</a:t>
              </a:r>
              <a:r>
                <a:rPr lang="en-US" sz="12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BuyPhase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17889" y="168702"/>
            <a:ext cx="2112886" cy="2019650"/>
            <a:chOff x="7528265" y="346269"/>
            <a:chExt cx="2583402" cy="2645538"/>
          </a:xfrm>
          <a:solidFill>
            <a:schemeClr val="bg1">
              <a:lumMod val="95000"/>
            </a:schemeClr>
          </a:solidFill>
        </p:grpSpPr>
        <p:sp>
          <p:nvSpPr>
            <p:cNvPr id="26" name="Rectangle 25"/>
            <p:cNvSpPr/>
            <p:nvPr/>
          </p:nvSpPr>
          <p:spPr>
            <a:xfrm>
              <a:off x="7528265" y="346269"/>
              <a:ext cx="2583402" cy="7323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Card &lt;abstract&gt;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28265" y="1074235"/>
              <a:ext cx="2583402" cy="19175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</a:rPr>
                <a:t>rash () – handles trashing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 cards. (raising lowering VP)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</a:t>
              </a:r>
              <a:r>
                <a:rPr lang="en-US" sz="1200" dirty="0" smtClean="0">
                  <a:solidFill>
                    <a:schemeClr val="tx1"/>
                  </a:solidFill>
                </a:rPr>
                <a:t>lay () – handles the effect for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the specific card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getPrice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err="1" smtClean="0">
                  <a:solidFill>
                    <a:schemeClr val="tx1"/>
                  </a:solidFill>
                </a:rPr>
                <a:t>getVictoryPoints</a:t>
              </a:r>
              <a:r>
                <a:rPr lang="en-US" sz="1200" dirty="0" smtClean="0">
                  <a:solidFill>
                    <a:schemeClr val="tx1"/>
                  </a:solidFill>
                </a:rPr>
                <a:t> ()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9096" y="2614458"/>
            <a:ext cx="1695633" cy="1622442"/>
            <a:chOff x="7528264" y="577009"/>
            <a:chExt cx="2583403" cy="1622442"/>
          </a:xfrm>
          <a:solidFill>
            <a:schemeClr val="bg1">
              <a:lumMod val="95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TreasureCard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528265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62385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ActionCard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cards, coins,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 actions, buys;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455674" y="2614458"/>
            <a:ext cx="1695633" cy="1622442"/>
            <a:chOff x="7528264" y="577009"/>
            <a:chExt cx="2583402" cy="1622442"/>
          </a:xfrm>
          <a:solidFill>
            <a:schemeClr val="bg1">
              <a:lumMod val="95000"/>
            </a:schemeClr>
          </a:solidFill>
        </p:grpSpPr>
        <p:sp>
          <p:nvSpPr>
            <p:cNvPr id="49" name="Rectangle 48"/>
            <p:cNvSpPr/>
            <p:nvPr/>
          </p:nvSpPr>
          <p:spPr>
            <a:xfrm>
              <a:off x="7528264" y="577009"/>
              <a:ext cx="2583402" cy="99879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VictoryCard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1200" dirty="0" smtClean="0">
                  <a:solidFill>
                    <a:schemeClr val="tx1"/>
                  </a:solidFill>
                </a:rPr>
                <a:t> price, value;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28264" y="1575806"/>
              <a:ext cx="2583402" cy="6236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Inherited methods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19476" y="724444"/>
            <a:ext cx="2213499" cy="3021933"/>
            <a:chOff x="7528264" y="902011"/>
            <a:chExt cx="2583402" cy="3021933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7528264" y="902011"/>
              <a:ext cx="2583402" cy="115319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GameBoard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Queue&lt;Player&gt; players;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HashMap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&lt;Card, Integer&gt; cards;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528264" y="2055200"/>
              <a:ext cx="2583402" cy="186874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nextTurn</a:t>
              </a:r>
              <a:r>
                <a:rPr lang="en-US" sz="1200" dirty="0" smtClean="0">
                  <a:solidFill>
                    <a:schemeClr val="tx1"/>
                  </a:solidFill>
                </a:rPr>
                <a:t> () – gets next player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and starts their turn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checkIfGameEnds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() – checks to 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see if end of game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     conditions are met.</a:t>
              </a:r>
            </a:p>
            <a:p>
              <a:r>
                <a:rPr lang="en-US" sz="1200" dirty="0" err="1" smtClean="0">
                  <a:solidFill>
                    <a:schemeClr val="tx1"/>
                  </a:solidFill>
                </a:rPr>
                <a:t>handleAttack</a:t>
              </a:r>
              <a:r>
                <a:rPr lang="en-US" sz="1200" dirty="0" smtClean="0">
                  <a:solidFill>
                    <a:schemeClr val="tx1"/>
                  </a:solidFill>
                </a:rPr>
                <a:t> (Card c,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     Player attacker)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Display () – launches main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smtClean="0">
                  <a:solidFill>
                    <a:schemeClr val="tx1"/>
                  </a:solidFill>
                </a:rPr>
                <a:t>    game’s GUI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320466" y="4527611"/>
            <a:ext cx="2080332" cy="1526960"/>
            <a:chOff x="7528264" y="346269"/>
            <a:chExt cx="2583402" cy="3318039"/>
          </a:xfrm>
          <a:solidFill>
            <a:schemeClr val="bg1">
              <a:lumMod val="95000"/>
            </a:schemeClr>
          </a:solidFill>
        </p:grpSpPr>
        <p:sp>
          <p:nvSpPr>
            <p:cNvPr id="62" name="Rectangle 61"/>
            <p:cNvSpPr/>
            <p:nvPr/>
          </p:nvSpPr>
          <p:spPr>
            <a:xfrm>
              <a:off x="7528264" y="346269"/>
              <a:ext cx="2583402" cy="17089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GraphicsRunner</a:t>
              </a:r>
              <a:r>
                <a:rPr lang="en-US" dirty="0" smtClean="0">
                  <a:solidFill>
                    <a:schemeClr val="tx1"/>
                  </a:solidFill>
                </a:rPr>
                <a:t> &lt;class&gt;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28264" y="2055200"/>
              <a:ext cx="2583402" cy="16091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Main ()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Isosceles Triangle 69"/>
          <p:cNvSpPr/>
          <p:nvPr/>
        </p:nvSpPr>
        <p:spPr>
          <a:xfrm rot="16200000">
            <a:off x="1511623" y="2990528"/>
            <a:ext cx="234852" cy="1993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Elbow Connector 71"/>
          <p:cNvCxnSpPr>
            <a:stCxn id="70" idx="3"/>
            <a:endCxn id="13" idx="2"/>
          </p:cNvCxnSpPr>
          <p:nvPr/>
        </p:nvCxnSpPr>
        <p:spPr>
          <a:xfrm flipV="1">
            <a:off x="1728739" y="1691176"/>
            <a:ext cx="241363" cy="139904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2"/>
            <a:endCxn id="77" idx="3"/>
          </p:cNvCxnSpPr>
          <p:nvPr/>
        </p:nvCxnSpPr>
        <p:spPr>
          <a:xfrm rot="16200000" flipH="1">
            <a:off x="1384139" y="2277139"/>
            <a:ext cx="1399042" cy="2271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5400000">
            <a:off x="2179482" y="2990527"/>
            <a:ext cx="234854" cy="19938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 rot="10800000">
            <a:off x="7578401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rot="10800000">
            <a:off x="9344148" y="2397168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/>
          <p:cNvSpPr/>
          <p:nvPr/>
        </p:nvSpPr>
        <p:spPr>
          <a:xfrm rot="10800000">
            <a:off x="11137438" y="2446001"/>
            <a:ext cx="277022" cy="2351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Elbow Connector 94"/>
          <p:cNvCxnSpPr>
            <a:stCxn id="27" idx="2"/>
            <a:endCxn id="89" idx="3"/>
          </p:cNvCxnSpPr>
          <p:nvPr/>
        </p:nvCxnSpPr>
        <p:spPr>
          <a:xfrm rot="16200000" flipH="1">
            <a:off x="9224087" y="2138596"/>
            <a:ext cx="208816" cy="30832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27" idx="2"/>
            <a:endCxn id="86" idx="3"/>
          </p:cNvCxnSpPr>
          <p:nvPr/>
        </p:nvCxnSpPr>
        <p:spPr>
          <a:xfrm rot="5400000">
            <a:off x="8341214" y="1564050"/>
            <a:ext cx="208816" cy="14574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27" idx="2"/>
            <a:endCxn id="91" idx="3"/>
          </p:cNvCxnSpPr>
          <p:nvPr/>
        </p:nvCxnSpPr>
        <p:spPr>
          <a:xfrm rot="16200000" flipH="1">
            <a:off x="10096316" y="1266367"/>
            <a:ext cx="257649" cy="2101617"/>
          </a:xfrm>
          <a:prstGeom prst="bentConnector3">
            <a:avLst>
              <a:gd name="adj1" fmla="val 396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6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152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Bonatti</dc:creator>
  <cp:lastModifiedBy>Thomas Bonatti</cp:lastModifiedBy>
  <cp:revision>38</cp:revision>
  <dcterms:created xsi:type="dcterms:W3CDTF">2015-03-26T20:32:00Z</dcterms:created>
  <dcterms:modified xsi:type="dcterms:W3CDTF">2015-03-26T23:29:07Z</dcterms:modified>
</cp:coreProperties>
</file>