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79" r:id="rId8"/>
    <p:sldId id="264" r:id="rId9"/>
    <p:sldId id="266" r:id="rId10"/>
    <p:sldId id="269" r:id="rId11"/>
    <p:sldId id="270" r:id="rId12"/>
    <p:sldId id="272" r:id="rId13"/>
    <p:sldId id="273" r:id="rId14"/>
    <p:sldId id="278" r:id="rId15"/>
    <p:sldId id="274" r:id="rId16"/>
    <p:sldId id="275" r:id="rId17"/>
    <p:sldId id="276" r:id="rId18"/>
    <p:sldId id="27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3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1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3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0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80F86-B060-4501-977F-882C5FDEC063}" type="datetimeFigureOut">
              <a:rPr lang="en-US" smtClean="0"/>
              <a:t>3/27/2015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37425-8FBA-4810-A3CB-4003B43A3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lentlessdragon.com/wp-content/uploads/2014/10/catan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05" y="994943"/>
            <a:ext cx="7547814" cy="28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6060" y="4942935"/>
            <a:ext cx="524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 Steven </a:t>
            </a:r>
            <a:r>
              <a:rPr lang="en-US" dirty="0" err="1" smtClean="0"/>
              <a:t>Trotta</a:t>
            </a:r>
            <a:r>
              <a:rPr lang="en-US" dirty="0" smtClean="0"/>
              <a:t>, CJ Miller, and Trent Punt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Put down 1 settlement and one road</a:t>
            </a:r>
            <a:endParaRPr lang="en-US" dirty="0"/>
          </a:p>
        </p:txBody>
      </p:sp>
      <p:sp>
        <p:nvSpPr>
          <p:cNvPr id="24" name="Cube 23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pic>
        <p:nvPicPr>
          <p:cNvPr id="80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82" name="Rectangle 81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53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player &lt;x&gt; to place 1 settlement and one road</a:t>
            </a:r>
            <a:endParaRPr lang="en-US" dirty="0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84" name="Rectangle 83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3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90" y="4246271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4213582" y="2433234"/>
            <a:ext cx="3611518" cy="14051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the Game Begin!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5" name="Rectangle 104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25" name="Rectangle 24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6838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087456" y="80429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43712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Trading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25" name="Rectangle 24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6838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087456" y="80429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10437125" y="2144584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58352" y="1127733"/>
            <a:ext cx="6219646" cy="3615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		Trade with Player</a:t>
            </a:r>
            <a:endParaRPr lang="en-US" dirty="0"/>
          </a:p>
        </p:txBody>
      </p:sp>
      <p:pic>
        <p:nvPicPr>
          <p:cNvPr id="106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109530" y="2108426"/>
            <a:ext cx="546001" cy="6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6549540" y="1182847"/>
            <a:ext cx="1367321" cy="299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pic>
        <p:nvPicPr>
          <p:cNvPr id="109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3111563" y="2839655"/>
            <a:ext cx="594845" cy="6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3163848" y="3616237"/>
            <a:ext cx="577689" cy="7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4264726" y="1998090"/>
            <a:ext cx="589005" cy="8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4245859" y="2899773"/>
            <a:ext cx="610492" cy="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6432592" y="2081932"/>
            <a:ext cx="546001" cy="67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6427253" y="2821679"/>
            <a:ext cx="594845" cy="67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479875" y="3572491"/>
            <a:ext cx="577689" cy="70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561597" y="2864075"/>
            <a:ext cx="610492" cy="6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382530" y="1510993"/>
            <a:ext cx="1176698" cy="404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Trade____</a:t>
            </a: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6693320" y="1549538"/>
            <a:ext cx="1176698" cy="404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For____</a:t>
            </a:r>
            <a:endParaRPr lang="en-US" dirty="0"/>
          </a:p>
        </p:txBody>
      </p:sp>
      <p:pic>
        <p:nvPicPr>
          <p:cNvPr id="119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7601589" y="1978714"/>
            <a:ext cx="589005" cy="84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3770668" y="2305342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3794957" y="3035606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811137" y="3820083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898104" y="2329604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941086" y="3045421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131539" y="2258568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155828" y="2988832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7172008" y="3773309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8258975" y="2282830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301957" y="2998647"/>
            <a:ext cx="375158" cy="3585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Rectangle 2048"/>
          <p:cNvSpPr/>
          <p:nvPr/>
        </p:nvSpPr>
        <p:spPr>
          <a:xfrm>
            <a:off x="8161052" y="4269900"/>
            <a:ext cx="813009" cy="384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130" name="Rectangle 129"/>
          <p:cNvSpPr/>
          <p:nvPr/>
        </p:nvSpPr>
        <p:spPr>
          <a:xfrm>
            <a:off x="7200598" y="4249690"/>
            <a:ext cx="813009" cy="384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7825100" y="5925084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4182693" y="5859475"/>
            <a:ext cx="883024" cy="10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2" descr="http://www.geekalerts.com/u/catan7.jpg"/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22" r="78" b="54199"/>
          <a:stretch/>
        </p:blipFill>
        <p:spPr bwMode="auto">
          <a:xfrm>
            <a:off x="6974793" y="5748109"/>
            <a:ext cx="933443" cy="109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3274861" y="5767204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215460" y="3279460"/>
            <a:ext cx="1678199" cy="847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the box below to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7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6887808" y="5917082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4242120" y="5742871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/>
          <p:cNvSpPr/>
          <p:nvPr/>
        </p:nvSpPr>
        <p:spPr>
          <a:xfrm>
            <a:off x="1429031" y="241187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Build Phase: Press ‘done’ when finished</a:t>
            </a:r>
            <a:endParaRPr lang="en-US" dirty="0"/>
          </a:p>
        </p:txBody>
      </p:sp>
      <p:sp>
        <p:nvSpPr>
          <p:cNvPr id="101" name="Rounded Rectangle 100"/>
          <p:cNvSpPr/>
          <p:nvPr/>
        </p:nvSpPr>
        <p:spPr>
          <a:xfrm>
            <a:off x="10290875" y="213733"/>
            <a:ext cx="1313988" cy="5187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215460" y="3279460"/>
            <a:ext cx="1678199" cy="8470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 the box below to build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1896610">
            <a:off x="7724805" y="3733892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4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6887808" y="5917082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4242120" y="5742871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1896610">
            <a:off x="7724805" y="3733892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player &lt;x&gt; to trade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77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6887808" y="5917082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4242120" y="5742871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1896610">
            <a:off x="7724805" y="3733892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034693" y="210932"/>
            <a:ext cx="2598839" cy="826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Waiting for player &lt;x&gt; to 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5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/>
          <p:cNvSpPr/>
          <p:nvPr/>
        </p:nvSpPr>
        <p:spPr>
          <a:xfrm>
            <a:off x="4611723" y="3778307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19988843">
            <a:off x="5010279" y="3661786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/>
          <p:cNvSpPr/>
          <p:nvPr/>
        </p:nvSpPr>
        <p:spPr>
          <a:xfrm>
            <a:off x="7421629" y="3471426"/>
            <a:ext cx="373151" cy="23839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9988843">
            <a:off x="7058387" y="3744291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/>
          <p:cNvSpPr/>
          <p:nvPr/>
        </p:nvSpPr>
        <p:spPr>
          <a:xfrm>
            <a:off x="5220748" y="2752538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 rot="19988843">
            <a:off x="5536570" y="2723140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/>
          <p:cNvSpPr/>
          <p:nvPr/>
        </p:nvSpPr>
        <p:spPr>
          <a:xfrm>
            <a:off x="6312972" y="346652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/>
          <p:cNvSpPr/>
          <p:nvPr/>
        </p:nvSpPr>
        <p:spPr>
          <a:xfrm>
            <a:off x="6860050" y="4467275"/>
            <a:ext cx="373151" cy="238397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/>
          <p:cNvSpPr/>
          <p:nvPr/>
        </p:nvSpPr>
        <p:spPr>
          <a:xfrm>
            <a:off x="4677603" y="1861719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/>
          <p:cNvSpPr/>
          <p:nvPr/>
        </p:nvSpPr>
        <p:spPr>
          <a:xfrm>
            <a:off x="6329507" y="1533328"/>
            <a:ext cx="373151" cy="23839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/>
          <p:cNvSpPr/>
          <p:nvPr/>
        </p:nvSpPr>
        <p:spPr>
          <a:xfrm>
            <a:off x="5216945" y="4693350"/>
            <a:ext cx="373151" cy="238397"/>
          </a:xfrm>
          <a:prstGeom prst="cub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rot="19988843">
            <a:off x="5507207" y="4650636"/>
            <a:ext cx="386064" cy="945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rot="19988843">
            <a:off x="6542978" y="4704136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 rot="19988843">
            <a:off x="5982970" y="3718620"/>
            <a:ext cx="386064" cy="945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 rot="19988843">
            <a:off x="4989842" y="1761194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 rot="19988843">
            <a:off x="6025257" y="1786745"/>
            <a:ext cx="386064" cy="945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http://www.geekalerts.com/u/catan7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8" b="57657"/>
          <a:stretch/>
        </p:blipFill>
        <p:spPr bwMode="auto">
          <a:xfrm>
            <a:off x="6887808" y="5917082"/>
            <a:ext cx="829014" cy="92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0" descr="http://www.geekalerts.com/u/catan7.jpg"/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9" r="37366" b="57657"/>
          <a:stretch/>
        </p:blipFill>
        <p:spPr bwMode="auto">
          <a:xfrm>
            <a:off x="6030079" y="5820325"/>
            <a:ext cx="808802" cy="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4" descr="http://www.geekalerts.com/u/catan7.jpg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79" t="45636" r="13501" b="4793"/>
          <a:stretch/>
        </p:blipFill>
        <p:spPr bwMode="auto">
          <a:xfrm>
            <a:off x="4242120" y="5742871"/>
            <a:ext cx="870965" cy="107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6" descr="http://www.geekalerts.com/u/catan7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2" t="46296" r="53231" b="5451"/>
          <a:stretch/>
        </p:blipFill>
        <p:spPr bwMode="auto">
          <a:xfrm>
            <a:off x="5069276" y="5880609"/>
            <a:ext cx="839099" cy="9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s://lh4.googleusercontent.com/W2whVK6ToWyaeRQHzcyZSPJKJ89LujTkf1gSQXYoWlHKnIOX-kfElem_x471hmZZ5SuSzY3lgqMTx5PtwP2lWEieTxPq_aVr8dan1XWw0d8VXEkyye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568" y="4241136"/>
            <a:ext cx="2575642" cy="261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103" name="Rectangle 102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 rot="1896610">
            <a:off x="7724805" y="3733892"/>
            <a:ext cx="386064" cy="94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725283" y="383207"/>
            <a:ext cx="7750848" cy="5767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Game Over! Player 1 Wins!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Statistics</a:t>
            </a:r>
          </a:p>
          <a:p>
            <a:r>
              <a:rPr lang="en-US" u="sng" dirty="0" smtClean="0"/>
              <a:t>Player</a:t>
            </a:r>
            <a:r>
              <a:rPr lang="en-US" dirty="0" smtClean="0"/>
              <a:t>	</a:t>
            </a:r>
            <a:r>
              <a:rPr lang="en-US" u="sng" dirty="0" smtClean="0"/>
              <a:t>Victory Points</a:t>
            </a:r>
            <a:r>
              <a:rPr lang="en-US" dirty="0" smtClean="0"/>
              <a:t>	</a:t>
            </a:r>
            <a:r>
              <a:rPr lang="en-US" u="sng" dirty="0" smtClean="0"/>
              <a:t>Number of Settlements</a:t>
            </a:r>
            <a:r>
              <a:rPr lang="en-US" dirty="0"/>
              <a:t>	</a:t>
            </a:r>
            <a:r>
              <a:rPr lang="en-US" u="sng" dirty="0" smtClean="0"/>
              <a:t>Number of Cities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1	        10                                        4			3</a:t>
            </a:r>
          </a:p>
          <a:p>
            <a:r>
              <a:rPr lang="en-US" dirty="0"/>
              <a:t> </a:t>
            </a:r>
            <a:r>
              <a:rPr lang="en-US" dirty="0" smtClean="0"/>
              <a:t>   2	         8			2			2</a:t>
            </a:r>
          </a:p>
          <a:p>
            <a:r>
              <a:rPr lang="en-US" dirty="0"/>
              <a:t> </a:t>
            </a:r>
            <a:r>
              <a:rPr lang="en-US" dirty="0" smtClean="0"/>
              <a:t>   3	         7			2			2</a:t>
            </a:r>
          </a:p>
          <a:p>
            <a:r>
              <a:rPr lang="en-US" dirty="0"/>
              <a:t> </a:t>
            </a:r>
            <a:r>
              <a:rPr lang="en-US" dirty="0" smtClean="0"/>
              <a:t>   4	         6			1			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773121" y="5325250"/>
            <a:ext cx="1234714" cy="577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40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lentlessdragon.com/wp-content/uploads/2014/10/catan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05" y="994943"/>
            <a:ext cx="7547814" cy="28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36264" y="5546784"/>
            <a:ext cx="2751826" cy="9747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34121" y="5546784"/>
            <a:ext cx="2751826" cy="9747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29105" y="5546784"/>
            <a:ext cx="2751826" cy="9747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87493" y="1897068"/>
            <a:ext cx="7798279" cy="346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User Name: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40345" y="3419309"/>
            <a:ext cx="3545457" cy="62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48113" y="3512988"/>
            <a:ext cx="1121434" cy="36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7321" y="370936"/>
            <a:ext cx="6883879" cy="10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64633" y="1999702"/>
            <a:ext cx="450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is a popup on top of the setup menu)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7321" y="370936"/>
            <a:ext cx="6883879" cy="10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91149" y="2074606"/>
            <a:ext cx="9684774" cy="35297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Setup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r>
              <a:rPr lang="en-US" dirty="0" smtClean="0"/>
              <a:t>Game Name: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 Players: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Maximum Time Allowed Per Turn: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3421626" y="2920180"/>
            <a:ext cx="3903407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26542" y="3701849"/>
            <a:ext cx="1681318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07860" y="4605118"/>
            <a:ext cx="1681318" cy="452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flipV="1">
            <a:off x="4788309" y="3854245"/>
            <a:ext cx="235974" cy="2261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flipV="1">
            <a:off x="6474544" y="4734234"/>
            <a:ext cx="235974" cy="2261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26013" y="4635912"/>
            <a:ext cx="2123767" cy="683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8333" y="2231369"/>
            <a:ext cx="7798279" cy="346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 User Name: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9171" y="3725034"/>
            <a:ext cx="3545457" cy="621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57946" y="3854430"/>
            <a:ext cx="1121434" cy="3623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17321" y="370936"/>
            <a:ext cx="6883879" cy="1026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 Game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5977" y="2467989"/>
            <a:ext cx="4502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(this is a popup on top of the Join menu)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18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2903" y="412955"/>
            <a:ext cx="4454013" cy="963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Games Being Set Up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1263" y="2172929"/>
            <a:ext cx="9537291" cy="41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dirty="0" smtClean="0"/>
              <a:t>	Game Name	Game Creator</a:t>
            </a:r>
            <a:r>
              <a:rPr lang="en-US" dirty="0"/>
              <a:t>	</a:t>
            </a:r>
            <a:r>
              <a:rPr lang="en-US" dirty="0" smtClean="0"/>
              <a:t>Number of Players	              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    Game1	      Jim			2/4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 </a:t>
            </a:r>
            <a:r>
              <a:rPr lang="en-US" dirty="0" smtClean="0"/>
              <a:t>Awesome Game      CatanMaster12		3/4		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85007" y="2694039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085007" y="3190568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4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2903" y="412955"/>
            <a:ext cx="4454013" cy="963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Awesome Game Lobby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91263" y="2181556"/>
            <a:ext cx="9537291" cy="4168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1" rtlCol="0" anchor="t"/>
          <a:lstStyle/>
          <a:p>
            <a:r>
              <a:rPr lang="en-US" dirty="0" smtClean="0"/>
              <a:t>	Player Name		Status	               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Steve			Not Ready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 </a:t>
            </a:r>
            <a:r>
              <a:rPr lang="en-US" dirty="0" err="1" smtClean="0"/>
              <a:t>Snowboardman</a:t>
            </a:r>
            <a:r>
              <a:rPr lang="en-US" dirty="0" smtClean="0"/>
              <a:t>		Not Ready</a:t>
            </a:r>
          </a:p>
          <a:p>
            <a:endParaRPr lang="en-US" dirty="0" smtClean="0"/>
          </a:p>
          <a:p>
            <a:r>
              <a:rPr lang="en-US" dirty="0"/>
              <a:t>	 </a:t>
            </a:r>
            <a:r>
              <a:rPr lang="en-US" dirty="0" smtClean="0"/>
              <a:t>Jim Bob			Ready</a:t>
            </a:r>
          </a:p>
          <a:p>
            <a:endParaRPr lang="en-US" dirty="0"/>
          </a:p>
          <a:p>
            <a:r>
              <a:rPr lang="en-US" dirty="0" smtClean="0"/>
              <a:t>	Lil’ Bobby Tables		Ready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85007" y="2694039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Ready Up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21747" y="5647148"/>
            <a:ext cx="1278194" cy="353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1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4387451" y="2380309"/>
            <a:ext cx="3224829" cy="1936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27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/>
          <p:cNvSpPr/>
          <p:nvPr/>
        </p:nvSpPr>
        <p:spPr>
          <a:xfrm>
            <a:off x="2306972" y="260059"/>
            <a:ext cx="7055141" cy="5922627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/>
          <p:cNvSpPr/>
          <p:nvPr/>
        </p:nvSpPr>
        <p:spPr>
          <a:xfrm rot="5400000">
            <a:off x="4227868" y="464574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 rot="5400000">
            <a:off x="5314332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6400796" y="464574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 rot="5400000">
            <a:off x="3684634" y="367972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 rot="5400000">
            <a:off x="4773554" y="368709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 rot="5400000">
            <a:off x="5864939" y="368709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 rot="5400000">
            <a:off x="6946497" y="36969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 rot="5400000">
            <a:off x="4262282" y="80623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 rot="5400000">
            <a:off x="5348746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 rot="5400000">
            <a:off x="6435210" y="806238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 rot="5400000">
            <a:off x="3719048" y="1757512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 rot="5400000">
            <a:off x="4807968" y="1764884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 rot="5400000">
            <a:off x="5899353" y="176488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 rot="5400000">
            <a:off x="6980911" y="177471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 rot="5400000">
            <a:off x="3153694" y="2716155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 rot="5400000">
            <a:off x="4242614" y="2723527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 rot="5400000">
            <a:off x="5333999" y="272353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 rot="5400000">
            <a:off x="6415557" y="2733360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 rot="5400000">
            <a:off x="7516771" y="2743193"/>
            <a:ext cx="1233949" cy="1086464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64485">
            <a:off x="4277190" y="5623607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8" t="4041" r="59662" b="47011"/>
          <a:stretch/>
        </p:blipFill>
        <p:spPr bwMode="auto">
          <a:xfrm rot="19270515">
            <a:off x="6222308" y="5577515"/>
            <a:ext cx="404812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88" b="47589"/>
          <a:stretch/>
        </p:blipFill>
        <p:spPr bwMode="auto">
          <a:xfrm rot="5633247">
            <a:off x="3255640" y="4004660"/>
            <a:ext cx="445998" cy="47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1" r="40219" b="46603"/>
          <a:stretch/>
        </p:blipFill>
        <p:spPr bwMode="auto">
          <a:xfrm rot="19850124">
            <a:off x="7763064" y="4664998"/>
            <a:ext cx="404812" cy="48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3" r="19887" b="47538"/>
          <a:stretch/>
        </p:blipFill>
        <p:spPr bwMode="auto">
          <a:xfrm rot="6031406">
            <a:off x="3353069" y="2092246"/>
            <a:ext cx="419100" cy="47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8774560">
            <a:off x="4304201" y="55955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12" b="47193"/>
          <a:stretch/>
        </p:blipFill>
        <p:spPr bwMode="auto">
          <a:xfrm rot="12526485">
            <a:off x="6137222" y="415703"/>
            <a:ext cx="384571" cy="47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2272717">
            <a:off x="7796727" y="1490148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://cf.geekdo-images.com/images/pic350474_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24" r="78988"/>
          <a:stretch/>
        </p:blipFill>
        <p:spPr bwMode="auto">
          <a:xfrm rot="16511104">
            <a:off x="8707422" y="3111061"/>
            <a:ext cx="313578" cy="35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31666" y="793220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302442" y="754711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6911536" y="1705059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247406" y="2652548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4217599" y="752282"/>
            <a:ext cx="1333607" cy="11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3150312" y="2700813"/>
            <a:ext cx="1270206" cy="111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edia.firebox.com/pic/p2612_extra8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47785" y="1730623"/>
            <a:ext cx="1303632" cy="11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61224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627364" y="1690357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21203" y="1707915"/>
            <a:ext cx="1376661" cy="121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media.firebox.com/pic/p2612_extra6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43869" y="2664099"/>
            <a:ext cx="1367010" cy="120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2" t="47969" r="13134" b="4200"/>
          <a:stretch/>
        </p:blipFill>
        <p:spPr bwMode="auto">
          <a:xfrm rot="5400000">
            <a:off x="3624937" y="3639655"/>
            <a:ext cx="1360081" cy="120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4800897" y="3615136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5835843" y="3643927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7" t="3061" r="50740" b="50375"/>
          <a:stretch/>
        </p:blipFill>
        <p:spPr bwMode="auto">
          <a:xfrm rot="5400000">
            <a:off x="7474298" y="2695529"/>
            <a:ext cx="1318893" cy="115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982284" y="3685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6413273" y="4652316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47173" r="51931" b="5313"/>
          <a:stretch/>
        </p:blipFill>
        <p:spPr bwMode="auto">
          <a:xfrm rot="5400000">
            <a:off x="4259969" y="4636721"/>
            <a:ext cx="1260042" cy="115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https://tucsonhorse.files.wordpress.com/2012/10/img_2791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r="11629" b="49103"/>
          <a:stretch/>
        </p:blipFill>
        <p:spPr bwMode="auto">
          <a:xfrm rot="5400000">
            <a:off x="5344128" y="4569644"/>
            <a:ext cx="1282850" cy="123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4593905" y="113869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4" name="Oval 53"/>
          <p:cNvSpPr/>
          <p:nvPr/>
        </p:nvSpPr>
        <p:spPr>
          <a:xfrm>
            <a:off x="5659989" y="113735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6785821" y="114105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4027870" y="207576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5093954" y="2074427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62" name="Oval 61"/>
          <p:cNvSpPr/>
          <p:nvPr/>
        </p:nvSpPr>
        <p:spPr>
          <a:xfrm>
            <a:off x="3476238" y="3031961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63" name="Oval 62"/>
          <p:cNvSpPr/>
          <p:nvPr/>
        </p:nvSpPr>
        <p:spPr>
          <a:xfrm>
            <a:off x="4542322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5668154" y="303432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95858" y="400261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69" name="Oval 68"/>
          <p:cNvSpPr/>
          <p:nvPr/>
        </p:nvSpPr>
        <p:spPr>
          <a:xfrm>
            <a:off x="5061942" y="400127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0" name="Oval 69"/>
          <p:cNvSpPr/>
          <p:nvPr/>
        </p:nvSpPr>
        <p:spPr>
          <a:xfrm>
            <a:off x="6187774" y="40049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12</a:t>
            </a:r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4623136" y="4980815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5689220" y="4979476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73" name="Oval 72"/>
          <p:cNvSpPr/>
          <p:nvPr/>
        </p:nvSpPr>
        <p:spPr>
          <a:xfrm>
            <a:off x="6815052" y="4983179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dirty="0"/>
          </a:p>
        </p:txBody>
      </p:sp>
      <p:sp>
        <p:nvSpPr>
          <p:cNvPr id="74" name="Oval 73"/>
          <p:cNvSpPr/>
          <p:nvPr/>
        </p:nvSpPr>
        <p:spPr>
          <a:xfrm>
            <a:off x="6723687" y="3030622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89771" y="3029283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8</a:t>
            </a:r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7308168" y="400814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11</a:t>
            </a:r>
            <a:endParaRPr lang="en-US" sz="1400" dirty="0"/>
          </a:p>
        </p:txBody>
      </p:sp>
      <p:sp>
        <p:nvSpPr>
          <p:cNvPr id="77" name="Oval 76"/>
          <p:cNvSpPr/>
          <p:nvPr/>
        </p:nvSpPr>
        <p:spPr>
          <a:xfrm>
            <a:off x="7303940" y="2078130"/>
            <a:ext cx="553434" cy="4428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Can 6"/>
          <p:cNvSpPr/>
          <p:nvPr/>
        </p:nvSpPr>
        <p:spPr>
          <a:xfrm>
            <a:off x="6303421" y="2014245"/>
            <a:ext cx="391735" cy="47867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049" y="4571999"/>
            <a:ext cx="1983783" cy="22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u="sng" dirty="0" smtClean="0"/>
              <a:t>Chat</a:t>
            </a:r>
            <a:endParaRPr lang="en-US" u="sng" dirty="0"/>
          </a:p>
        </p:txBody>
      </p:sp>
      <p:sp>
        <p:nvSpPr>
          <p:cNvPr id="84" name="Rectangle 83"/>
          <p:cNvSpPr/>
          <p:nvPr/>
        </p:nvSpPr>
        <p:spPr>
          <a:xfrm>
            <a:off x="148701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4837548" y="82878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0440900" y="1479527"/>
            <a:ext cx="1163963" cy="399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1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479</Words>
  <Application>Microsoft Office PowerPoint</Application>
  <PresentationFormat>Widescreen</PresentationFormat>
  <Paragraphs>332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Punt</dc:creator>
  <cp:lastModifiedBy>Trent Punt</cp:lastModifiedBy>
  <cp:revision>24</cp:revision>
  <dcterms:created xsi:type="dcterms:W3CDTF">2015-03-25T16:45:44Z</dcterms:created>
  <dcterms:modified xsi:type="dcterms:W3CDTF">2015-03-27T16:43:17Z</dcterms:modified>
</cp:coreProperties>
</file>