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9" r:id="rId8"/>
    <p:sldId id="264" r:id="rId9"/>
    <p:sldId id="266" r:id="rId10"/>
    <p:sldId id="269" r:id="rId11"/>
    <p:sldId id="270" r:id="rId12"/>
    <p:sldId id="272" r:id="rId13"/>
    <p:sldId id="273" r:id="rId14"/>
    <p:sldId id="278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0F86-B060-4501-977F-882C5FDEC06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lentlessdragon.com/wp-content/uploads/2014/10/cata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05" y="994943"/>
            <a:ext cx="7547814" cy="28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6060" y="4942935"/>
            <a:ext cx="524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 Steven </a:t>
            </a:r>
            <a:r>
              <a:rPr lang="en-US" dirty="0" err="1" smtClean="0"/>
              <a:t>Trotta</a:t>
            </a:r>
            <a:r>
              <a:rPr lang="en-US" dirty="0" smtClean="0"/>
              <a:t>, CJ Miller, and Trent 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down 1 settlement and one road</a:t>
            </a:r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pic>
        <p:nvPicPr>
          <p:cNvPr id="80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82" name="Rectangle 81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player &lt;x&gt; to place 1 settlement and one road</a:t>
            </a:r>
            <a:endParaRPr lang="en-US" dirty="0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84" name="Rectangle 83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3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90" y="4246271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213582" y="2433234"/>
            <a:ext cx="3611518" cy="14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the Game Begin!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5" name="Rectangle 104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25" name="Rectangle 24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6838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87456" y="80429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43712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25" name="Rectangle 24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6838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87456" y="80429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43712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58352" y="1127733"/>
            <a:ext cx="6219646" cy="3615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		Trade with Player</a:t>
            </a:r>
            <a:endParaRPr lang="en-US" dirty="0"/>
          </a:p>
        </p:txBody>
      </p:sp>
      <p:pic>
        <p:nvPicPr>
          <p:cNvPr id="106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109530" y="2108426"/>
            <a:ext cx="546001" cy="6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549540" y="1182847"/>
            <a:ext cx="1367321" cy="29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pic>
        <p:nvPicPr>
          <p:cNvPr id="109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3111563" y="2839655"/>
            <a:ext cx="594845" cy="6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3163848" y="3616237"/>
            <a:ext cx="577689" cy="7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4264726" y="1998090"/>
            <a:ext cx="589005" cy="8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4245859" y="2899773"/>
            <a:ext cx="61049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6432592" y="2081932"/>
            <a:ext cx="546001" cy="6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6427253" y="2821679"/>
            <a:ext cx="594845" cy="6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479875" y="3572491"/>
            <a:ext cx="577689" cy="7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561597" y="2864075"/>
            <a:ext cx="61049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382530" y="1510993"/>
            <a:ext cx="1176698" cy="40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Trade____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93320" y="1549538"/>
            <a:ext cx="1176698" cy="40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For____</a:t>
            </a:r>
            <a:endParaRPr lang="en-US" dirty="0"/>
          </a:p>
        </p:txBody>
      </p:sp>
      <p:pic>
        <p:nvPicPr>
          <p:cNvPr id="119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7601589" y="1978714"/>
            <a:ext cx="589005" cy="8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3770668" y="2305342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794957" y="3035606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811137" y="3820083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98104" y="2329604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941086" y="3045421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131539" y="2258568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155828" y="2988832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7172008" y="3773309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258975" y="2282830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301957" y="2998647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>
            <a:off x="8161052" y="4269900"/>
            <a:ext cx="813009" cy="384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7200598" y="4249690"/>
            <a:ext cx="813009" cy="384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215460" y="3279460"/>
            <a:ext cx="1678199" cy="847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the box below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215460" y="3279460"/>
            <a:ext cx="1678199" cy="847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the box below to build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player &lt;x&gt; to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7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player &lt;x&gt;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lentlessdragon.com/wp-content/uploads/2014/10/cata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05" y="994943"/>
            <a:ext cx="7547814" cy="28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36264" y="5546784"/>
            <a:ext cx="2751826" cy="974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4121" y="5546784"/>
            <a:ext cx="2751826" cy="974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29105" y="5546784"/>
            <a:ext cx="2751826" cy="974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7493" y="1897068"/>
            <a:ext cx="7798279" cy="346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User Name: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0345" y="3419309"/>
            <a:ext cx="3545457" cy="62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8113" y="3512988"/>
            <a:ext cx="1121434" cy="36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7321" y="370936"/>
            <a:ext cx="6883879" cy="10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4633" y="1999702"/>
            <a:ext cx="450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is a popup on top of the setup menu)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7321" y="370936"/>
            <a:ext cx="6883879" cy="10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91149" y="2074606"/>
            <a:ext cx="9684774" cy="3529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r>
              <a:rPr lang="en-US" dirty="0" smtClean="0"/>
              <a:t>Game Name: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 Players: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Maximum Time Allowed Per Turn: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421626" y="2920180"/>
            <a:ext cx="3903407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6542" y="3701849"/>
            <a:ext cx="1681318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7860" y="4605118"/>
            <a:ext cx="1681318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V="1">
            <a:off x="4788309" y="3854245"/>
            <a:ext cx="235974" cy="2261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V="1">
            <a:off x="6474544" y="4734234"/>
            <a:ext cx="235974" cy="2261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26013" y="4635912"/>
            <a:ext cx="2123767" cy="683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8333" y="2231369"/>
            <a:ext cx="7798279" cy="346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User Name: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171" y="3725034"/>
            <a:ext cx="3545457" cy="62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7946" y="3854430"/>
            <a:ext cx="1121434" cy="36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7321" y="370936"/>
            <a:ext cx="6883879" cy="10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5977" y="2467989"/>
            <a:ext cx="450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is a popup on top of the Join menu)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903" y="412955"/>
            <a:ext cx="4454013" cy="9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 Being Set 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1263" y="2172929"/>
            <a:ext cx="9537291" cy="41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 smtClean="0"/>
              <a:t>	Game Name	Game Creator</a:t>
            </a:r>
            <a:r>
              <a:rPr lang="en-US" dirty="0"/>
              <a:t>	</a:t>
            </a:r>
            <a:r>
              <a:rPr lang="en-US" dirty="0" smtClean="0"/>
              <a:t>Number of Players	             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Game1	      Jim			2/4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 </a:t>
            </a:r>
            <a:r>
              <a:rPr lang="en-US" dirty="0" smtClean="0"/>
              <a:t>Awesome Game      CatanMaster12		3/4		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85007" y="2694039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85007" y="3190568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903" y="412955"/>
            <a:ext cx="4454013" cy="9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Awesome Game Lobby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1263" y="2181556"/>
            <a:ext cx="9537291" cy="41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 smtClean="0"/>
              <a:t>	Player Name		Status	             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Steve			Not Ready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 </a:t>
            </a:r>
            <a:r>
              <a:rPr lang="en-US" dirty="0" err="1" smtClean="0"/>
              <a:t>Snowboardman</a:t>
            </a:r>
            <a:r>
              <a:rPr lang="en-US" dirty="0" smtClean="0"/>
              <a:t>		Not Ready</a:t>
            </a:r>
          </a:p>
          <a:p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Jim Bob			Ready</a:t>
            </a:r>
          </a:p>
          <a:p>
            <a:endParaRPr lang="en-US" dirty="0"/>
          </a:p>
          <a:p>
            <a:r>
              <a:rPr lang="en-US" dirty="0" smtClean="0"/>
              <a:t>	Lil’ Bobby Tables		Ready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85007" y="2694039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21747" y="5647148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4387451" y="2380309"/>
            <a:ext cx="3224829" cy="1936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84" name="Rectangle 83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1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444</Words>
  <Application>Microsoft Office PowerPoint</Application>
  <PresentationFormat>Widescreen</PresentationFormat>
  <Paragraphs>299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Punt</dc:creator>
  <cp:lastModifiedBy>Trent Punt</cp:lastModifiedBy>
  <cp:revision>23</cp:revision>
  <dcterms:created xsi:type="dcterms:W3CDTF">2015-03-25T16:45:44Z</dcterms:created>
  <dcterms:modified xsi:type="dcterms:W3CDTF">2015-03-26T20:02:00Z</dcterms:modified>
</cp:coreProperties>
</file>