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8A3C-CC0F-49AF-B986-01B679E4C379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D5CE-F78A-4CD2-B364-5F483C05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241" y="6103690"/>
            <a:ext cx="9144000" cy="547273"/>
          </a:xfrm>
        </p:spPr>
        <p:txBody>
          <a:bodyPr anchor="ctr"/>
          <a:lstStyle/>
          <a:p>
            <a:r>
              <a:rPr lang="en-US" dirty="0" smtClean="0"/>
              <a:t>CJ Miller, Trent Punt, Steven Trotta</a:t>
            </a:r>
            <a:endParaRPr lang="en-US" dirty="0"/>
          </a:p>
        </p:txBody>
      </p:sp>
      <p:pic>
        <p:nvPicPr>
          <p:cNvPr id="1026" name="Picture 2" descr="http://images.amazon.com/images/G/01/toys/detail-page/B000W7JWUA-2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306257"/>
            <a:ext cx="7079684" cy="56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9235"/>
          </a:xfrm>
        </p:spPr>
        <p:txBody>
          <a:bodyPr>
            <a:normAutofit/>
          </a:bodyPr>
          <a:lstStyle/>
          <a:p>
            <a:r>
              <a:rPr lang="en-US" dirty="0" smtClean="0"/>
              <a:t>Fully networked</a:t>
            </a:r>
          </a:p>
          <a:p>
            <a:r>
              <a:rPr lang="en-US" dirty="0" smtClean="0"/>
              <a:t>Randomized Board</a:t>
            </a:r>
          </a:p>
          <a:p>
            <a:r>
              <a:rPr lang="en-US" dirty="0" smtClean="0"/>
              <a:t>2-4 Players</a:t>
            </a:r>
          </a:p>
          <a:p>
            <a:r>
              <a:rPr lang="en-US" dirty="0" smtClean="0"/>
              <a:t>Time limit on turn</a:t>
            </a:r>
          </a:p>
          <a:p>
            <a:r>
              <a:rPr lang="en-US" dirty="0" smtClean="0"/>
              <a:t>Can trade with other people or </a:t>
            </a:r>
            <a:r>
              <a:rPr lang="en-US" dirty="0" smtClean="0"/>
              <a:t>bank</a:t>
            </a:r>
          </a:p>
          <a:p>
            <a:r>
              <a:rPr lang="en-US" dirty="0" smtClean="0"/>
              <a:t>Wave </a:t>
            </a:r>
            <a:r>
              <a:rPr lang="en-US" smtClean="0"/>
              <a:t>Game Engine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r>
              <a:rPr lang="en-US" dirty="0" smtClean="0"/>
              <a:t>Integration Tests</a:t>
            </a:r>
          </a:p>
          <a:p>
            <a:r>
              <a:rPr lang="en-US" dirty="0" smtClean="0"/>
              <a:t>System Tests</a:t>
            </a:r>
          </a:p>
          <a:p>
            <a:r>
              <a:rPr lang="en-US" dirty="0" smtClean="0"/>
              <a:t>Acceptance Tests</a:t>
            </a:r>
          </a:p>
          <a:p>
            <a:r>
              <a:rPr lang="en-US" dirty="0" smtClean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2317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Statistics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05529"/>
              </p:ext>
            </p:extLst>
          </p:nvPr>
        </p:nvGraphicFramePr>
        <p:xfrm>
          <a:off x="1376393" y="2703741"/>
          <a:ext cx="925997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84"/>
                <a:gridCol w="1785668"/>
                <a:gridCol w="2182483"/>
                <a:gridCol w="1664898"/>
                <a:gridCol w="194094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r>
                        <a:rPr lang="en-US" baseline="0" dirty="0" smtClean="0"/>
                        <a:t> 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</a:t>
                      </a:r>
                      <a:r>
                        <a:rPr lang="en-US" baseline="0" dirty="0" smtClean="0"/>
                        <a:t>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Cyclomatic</a:t>
                      </a:r>
                      <a:r>
                        <a:rPr lang="en-US" baseline="0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Cataners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CatanersShared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CatanersServer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79" y="1816801"/>
            <a:ext cx="5909094" cy="38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1512570"/>
            <a:ext cx="729234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61" y="1223441"/>
            <a:ext cx="7459980" cy="54635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96534" y="3270122"/>
            <a:ext cx="1388853" cy="6124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Features</vt:lpstr>
      <vt:lpstr>Testing Strategies</vt:lpstr>
      <vt:lpstr>Testing Statistics</vt:lpstr>
      <vt:lpstr>Unit testing</vt:lpstr>
      <vt:lpstr>Integration Tests</vt:lpstr>
      <vt:lpstr>Mocking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Punt</dc:creator>
  <cp:lastModifiedBy>Trent Punt</cp:lastModifiedBy>
  <cp:revision>7</cp:revision>
  <dcterms:created xsi:type="dcterms:W3CDTF">2015-05-21T20:18:36Z</dcterms:created>
  <dcterms:modified xsi:type="dcterms:W3CDTF">2015-05-22T05:56:06Z</dcterms:modified>
</cp:coreProperties>
</file>