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78"/>
    <a:srgbClr val="414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78" d="100"/>
          <a:sy n="178" d="100"/>
        </p:scale>
        <p:origin x="-8412" y="-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66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5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93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80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53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0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7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891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69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3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8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5468-F386-41D4-933D-F0E7D1434BA8}" type="datetimeFigureOut">
              <a:rPr lang="en-AU" smtClean="0"/>
              <a:t>8/11/2019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A126-0FC3-4D64-993E-605ECDBD9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71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70491" y="882306"/>
            <a:ext cx="463336" cy="475529"/>
            <a:chOff x="1811316" y="1611629"/>
            <a:chExt cx="463336" cy="475529"/>
          </a:xfrm>
        </p:grpSpPr>
        <p:sp>
          <p:nvSpPr>
            <p:cNvPr id="4" name="Rounded Rectangle 3"/>
            <p:cNvSpPr/>
            <p:nvPr/>
          </p:nvSpPr>
          <p:spPr>
            <a:xfrm>
              <a:off x="1811316" y="1611629"/>
              <a:ext cx="463336" cy="475529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72000" rIns="0" bIns="0" rtlCol="0" anchor="b" anchorCtr="0"/>
            <a:lstStyle/>
            <a:p>
              <a:pPr algn="ctr"/>
              <a:r>
                <a:rPr lang="en-US" sz="1200" b="1" dirty="0" smtClean="0">
                  <a:latin typeface="Arial Black" panose="020B0A04020102020204" pitchFamily="34" charset="0"/>
                  <a:cs typeface="Arial" panose="020B0604020202020204" pitchFamily="34" charset="0"/>
                </a:rPr>
                <a:t>BPS</a:t>
              </a:r>
              <a:endParaRPr lang="en-AU" sz="12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887265" y="1654019"/>
              <a:ext cx="311438" cy="433139"/>
              <a:chOff x="2642513" y="1820821"/>
              <a:chExt cx="311438" cy="433139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43521" y="1823202"/>
                <a:ext cx="310430" cy="430758"/>
                <a:chOff x="2643521" y="1823202"/>
                <a:chExt cx="310430" cy="430758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643521" y="1823202"/>
                  <a:ext cx="310430" cy="430758"/>
                  <a:chOff x="3128963" y="1661162"/>
                  <a:chExt cx="310430" cy="430758"/>
                </a:xfrm>
              </p:grpSpPr>
              <p:sp>
                <p:nvSpPr>
                  <p:cNvPr id="12" name="Arc 11"/>
                  <p:cNvSpPr/>
                  <p:nvPr/>
                </p:nvSpPr>
                <p:spPr>
                  <a:xfrm>
                    <a:off x="3179122" y="1778953"/>
                    <a:ext cx="208599" cy="312967"/>
                  </a:xfrm>
                  <a:prstGeom prst="arc">
                    <a:avLst>
                      <a:gd name="adj1" fmla="val 14749518"/>
                      <a:gd name="adj2" fmla="val 17735811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" name="Arc 12"/>
                  <p:cNvSpPr/>
                  <p:nvPr/>
                </p:nvSpPr>
                <p:spPr>
                  <a:xfrm>
                    <a:off x="3153405" y="1719263"/>
                    <a:ext cx="260032" cy="319318"/>
                  </a:xfrm>
                  <a:prstGeom prst="arc">
                    <a:avLst>
                      <a:gd name="adj1" fmla="val 14204683"/>
                      <a:gd name="adj2" fmla="val 18433609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" name="Arc 13"/>
                  <p:cNvSpPr/>
                  <p:nvPr/>
                </p:nvSpPr>
                <p:spPr>
                  <a:xfrm>
                    <a:off x="3128963" y="1661162"/>
                    <a:ext cx="310430" cy="319318"/>
                  </a:xfrm>
                  <a:prstGeom prst="arc">
                    <a:avLst>
                      <a:gd name="adj1" fmla="val 13063833"/>
                      <a:gd name="adj2" fmla="val 19496296"/>
                    </a:avLst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 flipV="1">
                  <a:off x="2767237" y="1980480"/>
                  <a:ext cx="61484" cy="614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8" name="Group 17"/>
              <p:cNvGrpSpPr>
                <a:grpSpLocks noChangeAspect="1"/>
              </p:cNvGrpSpPr>
              <p:nvPr/>
            </p:nvGrpSpPr>
            <p:grpSpPr>
              <a:xfrm>
                <a:off x="2642513" y="1820821"/>
                <a:ext cx="310430" cy="430758"/>
                <a:chOff x="3128963" y="1661162"/>
                <a:chExt cx="310430" cy="430758"/>
              </a:xfrm>
            </p:grpSpPr>
            <p:sp>
              <p:nvSpPr>
                <p:cNvPr id="20" name="Arc 19"/>
                <p:cNvSpPr/>
                <p:nvPr/>
              </p:nvSpPr>
              <p:spPr>
                <a:xfrm>
                  <a:off x="3179122" y="1778953"/>
                  <a:ext cx="208599" cy="312967"/>
                </a:xfrm>
                <a:prstGeom prst="arc">
                  <a:avLst>
                    <a:gd name="adj1" fmla="val 14749518"/>
                    <a:gd name="adj2" fmla="val 17735811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1" name="Arc 20"/>
                <p:cNvSpPr/>
                <p:nvPr/>
              </p:nvSpPr>
              <p:spPr>
                <a:xfrm>
                  <a:off x="3153405" y="1719263"/>
                  <a:ext cx="260032" cy="319318"/>
                </a:xfrm>
                <a:prstGeom prst="arc">
                  <a:avLst>
                    <a:gd name="adj1" fmla="val 14204683"/>
                    <a:gd name="adj2" fmla="val 18433609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>
                  <a:off x="3128963" y="1661162"/>
                  <a:ext cx="310430" cy="319318"/>
                </a:xfrm>
                <a:prstGeom prst="arc">
                  <a:avLst>
                    <a:gd name="adj1" fmla="val 13063833"/>
                    <a:gd name="adj2" fmla="val 19496296"/>
                  </a:avLst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3825660" y="857440"/>
            <a:ext cx="463336" cy="475529"/>
            <a:chOff x="2546036" y="977644"/>
            <a:chExt cx="463336" cy="475529"/>
          </a:xfrm>
        </p:grpSpPr>
        <p:sp>
          <p:nvSpPr>
            <p:cNvPr id="26" name="Rounded Rectangle 25"/>
            <p:cNvSpPr/>
            <p:nvPr/>
          </p:nvSpPr>
          <p:spPr>
            <a:xfrm>
              <a:off x="2546036" y="977644"/>
              <a:ext cx="463336" cy="47552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1E3E78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72000" rIns="0" bIns="0" rtlCol="0" anchor="b" anchorCtr="0"/>
            <a:lstStyle/>
            <a:p>
              <a:pPr algn="ctr"/>
              <a:r>
                <a:rPr lang="en-US" sz="1200" b="1" dirty="0" smtClean="0">
                  <a:latin typeface="Arial Black" panose="020B0A04020102020204" pitchFamily="34" charset="0"/>
                  <a:cs typeface="Arial" panose="020B0604020202020204" pitchFamily="34" charset="0"/>
                </a:rPr>
                <a:t>BOM</a:t>
              </a:r>
              <a:endParaRPr lang="en-AU" sz="1200" b="1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622993" y="1022415"/>
              <a:ext cx="310430" cy="430758"/>
              <a:chOff x="2643521" y="1823202"/>
              <a:chExt cx="310430" cy="430758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643521" y="1823202"/>
                <a:ext cx="310430" cy="430758"/>
                <a:chOff x="3128963" y="1661162"/>
                <a:chExt cx="310430" cy="430758"/>
              </a:xfrm>
            </p:grpSpPr>
            <p:sp>
              <p:nvSpPr>
                <p:cNvPr id="35" name="Arc 34"/>
                <p:cNvSpPr/>
                <p:nvPr/>
              </p:nvSpPr>
              <p:spPr>
                <a:xfrm>
                  <a:off x="3179122" y="1778953"/>
                  <a:ext cx="208599" cy="312967"/>
                </a:xfrm>
                <a:prstGeom prst="arc">
                  <a:avLst>
                    <a:gd name="adj1" fmla="val 14749518"/>
                    <a:gd name="adj2" fmla="val 17735811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3153405" y="1719263"/>
                  <a:ext cx="260032" cy="319318"/>
                </a:xfrm>
                <a:prstGeom prst="arc">
                  <a:avLst>
                    <a:gd name="adj1" fmla="val 14204683"/>
                    <a:gd name="adj2" fmla="val 18433609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Arc 36"/>
                <p:cNvSpPr/>
                <p:nvPr/>
              </p:nvSpPr>
              <p:spPr>
                <a:xfrm>
                  <a:off x="3128963" y="1661162"/>
                  <a:ext cx="310430" cy="319318"/>
                </a:xfrm>
                <a:prstGeom prst="arc">
                  <a:avLst>
                    <a:gd name="adj1" fmla="val 13063833"/>
                    <a:gd name="adj2" fmla="val 19496296"/>
                  </a:avLst>
                </a:prstGeom>
                <a:ln w="38100" cap="rnd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flipV="1">
                <a:off x="2767237" y="1980480"/>
                <a:ext cx="61484" cy="614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621985" y="1022415"/>
              <a:ext cx="310430" cy="430758"/>
              <a:chOff x="3128963" y="1661162"/>
              <a:chExt cx="310430" cy="430758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3179122" y="1778953"/>
                <a:ext cx="208599" cy="312967"/>
              </a:xfrm>
              <a:prstGeom prst="arc">
                <a:avLst>
                  <a:gd name="adj1" fmla="val 14749518"/>
                  <a:gd name="adj2" fmla="val 17735811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Arc 31"/>
              <p:cNvSpPr/>
              <p:nvPr/>
            </p:nvSpPr>
            <p:spPr>
              <a:xfrm>
                <a:off x="3128963" y="1661162"/>
                <a:ext cx="310430" cy="319318"/>
              </a:xfrm>
              <a:prstGeom prst="arc">
                <a:avLst>
                  <a:gd name="adj1" fmla="val 13063833"/>
                  <a:gd name="adj2" fmla="val 19496296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Arc 30"/>
              <p:cNvSpPr/>
              <p:nvPr/>
            </p:nvSpPr>
            <p:spPr>
              <a:xfrm>
                <a:off x="3153405" y="1719263"/>
                <a:ext cx="260032" cy="319318"/>
              </a:xfrm>
              <a:prstGeom prst="arc">
                <a:avLst>
                  <a:gd name="adj1" fmla="val 14204683"/>
                  <a:gd name="adj2" fmla="val 18433609"/>
                </a:avLst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 rot="5400000">
            <a:off x="2314931" y="150631"/>
            <a:ext cx="1373942" cy="1234742"/>
            <a:chOff x="276803" y="1510166"/>
            <a:chExt cx="1373942" cy="1234742"/>
          </a:xfrm>
          <a:solidFill>
            <a:srgbClr val="4143BA"/>
          </a:solidFill>
        </p:grpSpPr>
        <p:sp>
          <p:nvSpPr>
            <p:cNvPr id="72" name="Minus 71"/>
            <p:cNvSpPr/>
            <p:nvPr/>
          </p:nvSpPr>
          <p:spPr>
            <a:xfrm>
              <a:off x="412959" y="1697473"/>
              <a:ext cx="1237786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Minus 72"/>
            <p:cNvSpPr/>
            <p:nvPr/>
          </p:nvSpPr>
          <p:spPr>
            <a:xfrm rot="18983642">
              <a:off x="276803" y="1510166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Minus 73"/>
            <p:cNvSpPr/>
            <p:nvPr/>
          </p:nvSpPr>
          <p:spPr>
            <a:xfrm rot="13550970">
              <a:off x="267636" y="1877189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905833" y="1261529"/>
            <a:ext cx="2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AU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845449" y="266213"/>
            <a:ext cx="1237786" cy="1213614"/>
            <a:chOff x="2466053" y="2765127"/>
            <a:chExt cx="1237786" cy="1213614"/>
          </a:xfrm>
        </p:grpSpPr>
        <p:sp>
          <p:nvSpPr>
            <p:cNvPr id="232" name="Rectangle 231"/>
            <p:cNvSpPr/>
            <p:nvPr/>
          </p:nvSpPr>
          <p:spPr>
            <a:xfrm>
              <a:off x="2485800" y="2765127"/>
              <a:ext cx="1205519" cy="12136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Minus 230"/>
            <p:cNvSpPr/>
            <p:nvPr/>
          </p:nvSpPr>
          <p:spPr>
            <a:xfrm rot="10800000">
              <a:off x="2466053" y="2967813"/>
              <a:ext cx="1237786" cy="802888"/>
            </a:xfrm>
            <a:prstGeom prst="mathMinus">
              <a:avLst>
                <a:gd name="adj1" fmla="val 20742"/>
              </a:avLst>
            </a:prstGeom>
            <a:solidFill>
              <a:srgbClr val="414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1126644" y="1173206"/>
            <a:ext cx="80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CALM</a:t>
            </a:r>
            <a:endParaRPr lang="en-AU" dirty="0"/>
          </a:p>
        </p:txBody>
      </p:sp>
      <p:grpSp>
        <p:nvGrpSpPr>
          <p:cNvPr id="309" name="Group 308"/>
          <p:cNvGrpSpPr/>
          <p:nvPr/>
        </p:nvGrpSpPr>
        <p:grpSpPr>
          <a:xfrm>
            <a:off x="654050" y="2243989"/>
            <a:ext cx="1273936" cy="1225300"/>
            <a:chOff x="940472" y="2819826"/>
            <a:chExt cx="1536827" cy="1445946"/>
          </a:xfrm>
        </p:grpSpPr>
        <p:sp>
          <p:nvSpPr>
            <p:cNvPr id="303" name="Teardrop 302"/>
            <p:cNvSpPr/>
            <p:nvPr/>
          </p:nvSpPr>
          <p:spPr>
            <a:xfrm rot="19043700">
              <a:off x="1444274" y="2819826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4" name="Teardrop 303"/>
            <p:cNvSpPr/>
            <p:nvPr/>
          </p:nvSpPr>
          <p:spPr>
            <a:xfrm rot="19043700">
              <a:off x="1807593" y="3624416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Teardrop 304"/>
            <p:cNvSpPr/>
            <p:nvPr/>
          </p:nvSpPr>
          <p:spPr>
            <a:xfrm rot="19043700">
              <a:off x="940472" y="3393534"/>
              <a:ext cx="669706" cy="641356"/>
            </a:xfrm>
            <a:prstGeom prst="teardrop">
              <a:avLst>
                <a:gd name="adj" fmla="val 132579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Moon 305"/>
            <p:cNvSpPr/>
            <p:nvPr/>
          </p:nvSpPr>
          <p:spPr>
            <a:xfrm rot="18590589">
              <a:off x="1064083" y="3659216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Moon 306"/>
            <p:cNvSpPr/>
            <p:nvPr/>
          </p:nvSpPr>
          <p:spPr>
            <a:xfrm rot="18590589">
              <a:off x="1917090" y="3888690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Moon 307"/>
            <p:cNvSpPr/>
            <p:nvPr/>
          </p:nvSpPr>
          <p:spPr>
            <a:xfrm rot="18590589">
              <a:off x="1559281" y="3094420"/>
              <a:ext cx="222031" cy="405605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59072" y="2101538"/>
            <a:ext cx="2289465" cy="2321760"/>
            <a:chOff x="2200035" y="2211176"/>
            <a:chExt cx="2289465" cy="2321760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2200035" y="2243471"/>
              <a:ext cx="2289465" cy="2289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0609" y="2281226"/>
              <a:ext cx="673652" cy="2207550"/>
              <a:chOff x="3328283" y="2278472"/>
              <a:chExt cx="673652" cy="22075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328283" y="2278472"/>
                <a:ext cx="673652" cy="1558419"/>
                <a:chOff x="3839228" y="2090091"/>
                <a:chExt cx="708492" cy="155841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189590" y="2264029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2" name="Moon 1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5" name="Moon 94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97" name="Moon 96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 flipH="1">
                  <a:off x="3839228" y="2090091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00" name="Moon 99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1" name="Moon 100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2" name="Moon 101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03" name="Rectangle 102"/>
                <p:cNvSpPr/>
                <p:nvPr/>
              </p:nvSpPr>
              <p:spPr>
                <a:xfrm>
                  <a:off x="4083593" y="3085830"/>
                  <a:ext cx="198513" cy="42743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>
                <a:off x="3567856" y="3433574"/>
                <a:ext cx="197658" cy="1052448"/>
                <a:chOff x="2986370" y="3407707"/>
                <a:chExt cx="252000" cy="1533482"/>
              </a:xfrm>
            </p:grpSpPr>
            <p:sp>
              <p:nvSpPr>
                <p:cNvPr id="319" name="Rectangle 318"/>
                <p:cNvSpPr/>
                <p:nvPr/>
              </p:nvSpPr>
              <p:spPr>
                <a:xfrm>
                  <a:off x="2986370" y="3407707"/>
                  <a:ext cx="252000" cy="153348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0" name="Rectangle 319"/>
                <p:cNvSpPr/>
                <p:nvPr/>
              </p:nvSpPr>
              <p:spPr>
                <a:xfrm>
                  <a:off x="3004369" y="4478013"/>
                  <a:ext cx="216000" cy="40094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3004369" y="3960323"/>
                  <a:ext cx="216000" cy="456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3004369" y="3423429"/>
                  <a:ext cx="216000" cy="480562"/>
                </a:xfrm>
                <a:prstGeom prst="rect">
                  <a:avLst/>
                </a:prstGeom>
                <a:gradFill flip="none" rotWithShape="1">
                  <a:gsLst>
                    <a:gs pos="2100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49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2658622" y="2211176"/>
              <a:ext cx="673652" cy="2098601"/>
              <a:chOff x="2774290" y="2213930"/>
              <a:chExt cx="673652" cy="2098601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2774290" y="2213930"/>
                <a:ext cx="673652" cy="1558419"/>
                <a:chOff x="3839228" y="2090091"/>
                <a:chExt cx="708492" cy="1558419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4189590" y="2264029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12" name="Moon 111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3" name="Moon 112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4" name="Moon 113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 flipH="1">
                  <a:off x="3839228" y="2090091"/>
                  <a:ext cx="358130" cy="1384481"/>
                  <a:chOff x="4189590" y="2264029"/>
                  <a:chExt cx="358130" cy="1384481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09" name="Moon 108"/>
                  <p:cNvSpPr/>
                  <p:nvPr/>
                </p:nvSpPr>
                <p:spPr>
                  <a:xfrm rot="1776282">
                    <a:off x="4265713" y="2407244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0" name="Moon 109"/>
                  <p:cNvSpPr/>
                  <p:nvPr/>
                </p:nvSpPr>
                <p:spPr>
                  <a:xfrm rot="1571201">
                    <a:off x="4228894" y="2829843"/>
                    <a:ext cx="282007" cy="818667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11" name="Moon 110"/>
                  <p:cNvSpPr/>
                  <p:nvPr/>
                </p:nvSpPr>
                <p:spPr>
                  <a:xfrm rot="1024746">
                    <a:off x="4189590" y="2264029"/>
                    <a:ext cx="282007" cy="1128895"/>
                  </a:xfrm>
                  <a:prstGeom prst="moon">
                    <a:avLst>
                      <a:gd name="adj" fmla="val 301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08" name="Rectangle 107"/>
                <p:cNvSpPr/>
                <p:nvPr/>
              </p:nvSpPr>
              <p:spPr>
                <a:xfrm>
                  <a:off x="4083593" y="3085830"/>
                  <a:ext cx="198513" cy="42743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3011987" y="3260083"/>
                <a:ext cx="197658" cy="1052448"/>
                <a:chOff x="2986370" y="3179648"/>
                <a:chExt cx="252000" cy="1533482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2986370" y="3179648"/>
                  <a:ext cx="252000" cy="153348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3004369" y="4250402"/>
                  <a:ext cx="216000" cy="40094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3004369" y="3721356"/>
                  <a:ext cx="216000" cy="4550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3004370" y="3195368"/>
                  <a:ext cx="216000" cy="480562"/>
                </a:xfrm>
                <a:prstGeom prst="rect">
                  <a:avLst/>
                </a:prstGeom>
                <a:gradFill flip="none" rotWithShape="1">
                  <a:gsLst>
                    <a:gs pos="21000">
                      <a:schemeClr val="accent6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49000">
                      <a:schemeClr val="accent6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417" name="Group 416"/>
          <p:cNvGrpSpPr/>
          <p:nvPr/>
        </p:nvGrpSpPr>
        <p:grpSpPr>
          <a:xfrm>
            <a:off x="7093962" y="522742"/>
            <a:ext cx="4387174" cy="4387174"/>
            <a:chOff x="7188744" y="1202820"/>
            <a:chExt cx="4387174" cy="4387174"/>
          </a:xfrm>
        </p:grpSpPr>
        <p:sp>
          <p:nvSpPr>
            <p:cNvPr id="415" name="Rectangle 414"/>
            <p:cNvSpPr>
              <a:spLocks noChangeAspect="1"/>
            </p:cNvSpPr>
            <p:nvPr/>
          </p:nvSpPr>
          <p:spPr>
            <a:xfrm>
              <a:off x="7188744" y="1202820"/>
              <a:ext cx="4387174" cy="4387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9372702" y="1879357"/>
              <a:ext cx="5286" cy="3141002"/>
            </a:xfrm>
            <a:prstGeom prst="line">
              <a:avLst/>
            </a:prstGeom>
            <a:ln w="12128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9379154" y="1879163"/>
              <a:ext cx="5286" cy="3455102"/>
            </a:xfrm>
            <a:prstGeom prst="line">
              <a:avLst/>
            </a:prstGeom>
            <a:ln w="9302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>
              <a:spLocks noChangeAspect="1"/>
            </p:cNvSpPr>
            <p:nvPr/>
          </p:nvSpPr>
          <p:spPr>
            <a:xfrm>
              <a:off x="8484128" y="3765805"/>
              <a:ext cx="1807630" cy="1761763"/>
            </a:xfrm>
            <a:prstGeom prst="ellipse">
              <a:avLst/>
            </a:prstGeom>
            <a:solidFill>
              <a:schemeClr val="bg1"/>
            </a:solidFill>
            <a:ln w="1174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3" name="Straight Connector 352"/>
            <p:cNvCxnSpPr/>
            <p:nvPr/>
          </p:nvCxnSpPr>
          <p:spPr>
            <a:xfrm>
              <a:off x="9327563" y="4155207"/>
              <a:ext cx="5299" cy="722663"/>
            </a:xfrm>
            <a:prstGeom prst="line">
              <a:avLst/>
            </a:prstGeom>
            <a:ln w="508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Rectangle 413"/>
            <p:cNvSpPr/>
            <p:nvPr/>
          </p:nvSpPr>
          <p:spPr>
            <a:xfrm>
              <a:off x="8920681" y="3516129"/>
              <a:ext cx="913983" cy="83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1" name="Oval 350"/>
            <p:cNvSpPr>
              <a:spLocks noChangeAspect="1"/>
            </p:cNvSpPr>
            <p:nvPr/>
          </p:nvSpPr>
          <p:spPr>
            <a:xfrm>
              <a:off x="8652501" y="3936101"/>
              <a:ext cx="1470884" cy="143356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9372702" y="2389567"/>
              <a:ext cx="0" cy="2330397"/>
            </a:xfrm>
            <a:prstGeom prst="line">
              <a:avLst/>
            </a:prstGeom>
            <a:ln w="7270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Moon 378"/>
            <p:cNvSpPr/>
            <p:nvPr/>
          </p:nvSpPr>
          <p:spPr>
            <a:xfrm rot="18590589">
              <a:off x="8937672" y="4664497"/>
              <a:ext cx="237210" cy="665996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4000">
                  <a:schemeClr val="bg1">
                    <a:lumMod val="85000"/>
                    <a:shade val="30000"/>
                    <a:satMod val="115000"/>
                  </a:schemeClr>
                </a:gs>
                <a:gs pos="23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1" name="Straight Connector 260"/>
            <p:cNvCxnSpPr/>
            <p:nvPr/>
          </p:nvCxnSpPr>
          <p:spPr>
            <a:xfrm flipV="1">
              <a:off x="8893176" y="3432393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8891858" y="2733860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8894207" y="2028144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Group 431"/>
          <p:cNvGrpSpPr/>
          <p:nvPr/>
        </p:nvGrpSpPr>
        <p:grpSpPr>
          <a:xfrm>
            <a:off x="4714379" y="1391030"/>
            <a:ext cx="4387174" cy="4387174"/>
            <a:chOff x="7188744" y="1202820"/>
            <a:chExt cx="4387174" cy="4387174"/>
          </a:xfrm>
        </p:grpSpPr>
        <p:sp>
          <p:nvSpPr>
            <p:cNvPr id="433" name="Rectangle 432"/>
            <p:cNvSpPr>
              <a:spLocks noChangeAspect="1"/>
            </p:cNvSpPr>
            <p:nvPr/>
          </p:nvSpPr>
          <p:spPr>
            <a:xfrm>
              <a:off x="7188744" y="1202820"/>
              <a:ext cx="4387174" cy="4387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4" name="Straight Connector 433"/>
            <p:cNvCxnSpPr/>
            <p:nvPr/>
          </p:nvCxnSpPr>
          <p:spPr>
            <a:xfrm>
              <a:off x="9372702" y="1879357"/>
              <a:ext cx="5286" cy="3141002"/>
            </a:xfrm>
            <a:prstGeom prst="line">
              <a:avLst/>
            </a:prstGeom>
            <a:ln w="12128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379154" y="1879163"/>
              <a:ext cx="5286" cy="3455102"/>
            </a:xfrm>
            <a:prstGeom prst="line">
              <a:avLst/>
            </a:prstGeom>
            <a:ln w="9302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Oval 435"/>
            <p:cNvSpPr>
              <a:spLocks noChangeAspect="1"/>
            </p:cNvSpPr>
            <p:nvPr/>
          </p:nvSpPr>
          <p:spPr>
            <a:xfrm>
              <a:off x="8484128" y="3765805"/>
              <a:ext cx="1807630" cy="1761763"/>
            </a:xfrm>
            <a:prstGeom prst="ellipse">
              <a:avLst/>
            </a:prstGeom>
            <a:solidFill>
              <a:schemeClr val="bg1"/>
            </a:solidFill>
            <a:ln w="1174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Straight Connector 436"/>
            <p:cNvCxnSpPr/>
            <p:nvPr/>
          </p:nvCxnSpPr>
          <p:spPr>
            <a:xfrm>
              <a:off x="9327563" y="4155207"/>
              <a:ext cx="5299" cy="722663"/>
            </a:xfrm>
            <a:prstGeom prst="line">
              <a:avLst/>
            </a:prstGeom>
            <a:ln w="508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>
              <a:off x="8920681" y="3516129"/>
              <a:ext cx="913983" cy="83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9" name="Oval 438"/>
            <p:cNvSpPr>
              <a:spLocks noChangeAspect="1"/>
            </p:cNvSpPr>
            <p:nvPr/>
          </p:nvSpPr>
          <p:spPr>
            <a:xfrm>
              <a:off x="8652501" y="3936101"/>
              <a:ext cx="1470884" cy="143356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0" name="Straight Connector 439"/>
            <p:cNvCxnSpPr/>
            <p:nvPr/>
          </p:nvCxnSpPr>
          <p:spPr>
            <a:xfrm>
              <a:off x="9372702" y="3642492"/>
              <a:ext cx="0" cy="816790"/>
            </a:xfrm>
            <a:prstGeom prst="line">
              <a:avLst/>
            </a:prstGeom>
            <a:ln w="727075" cap="rnd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Moon 440"/>
            <p:cNvSpPr/>
            <p:nvPr/>
          </p:nvSpPr>
          <p:spPr>
            <a:xfrm rot="18590589">
              <a:off x="8937672" y="4664497"/>
              <a:ext cx="237210" cy="665996"/>
            </a:xfrm>
            <a:prstGeom prst="moon">
              <a:avLst>
                <a:gd name="adj" fmla="val 48909"/>
              </a:avLst>
            </a:prstGeom>
            <a:gradFill flip="none" rotWithShape="1">
              <a:gsLst>
                <a:gs pos="4000">
                  <a:schemeClr val="bg1">
                    <a:lumMod val="85000"/>
                    <a:shade val="30000"/>
                    <a:satMod val="115000"/>
                  </a:schemeClr>
                </a:gs>
                <a:gs pos="23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2" name="Straight Connector 441"/>
            <p:cNvCxnSpPr/>
            <p:nvPr/>
          </p:nvCxnSpPr>
          <p:spPr>
            <a:xfrm flipV="1">
              <a:off x="8893176" y="3432393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V="1">
              <a:off x="8891858" y="2733860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8894207" y="2028144"/>
              <a:ext cx="324000" cy="1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10172021" y="397358"/>
            <a:ext cx="1201103" cy="920164"/>
            <a:chOff x="10008973" y="318392"/>
            <a:chExt cx="1201103" cy="920164"/>
          </a:xfrm>
        </p:grpSpPr>
        <p:grpSp>
          <p:nvGrpSpPr>
            <p:cNvPr id="238" name="Group 237"/>
            <p:cNvGrpSpPr/>
            <p:nvPr/>
          </p:nvGrpSpPr>
          <p:grpSpPr>
            <a:xfrm>
              <a:off x="10287627" y="318392"/>
              <a:ext cx="922449" cy="920164"/>
              <a:chOff x="10287627" y="318392"/>
              <a:chExt cx="922449" cy="920164"/>
            </a:xfrm>
          </p:grpSpPr>
          <p:cxnSp>
            <p:nvCxnSpPr>
              <p:cNvPr id="227" name="Straight Connector 226"/>
              <p:cNvCxnSpPr/>
              <p:nvPr/>
            </p:nvCxnSpPr>
            <p:spPr>
              <a:xfrm flipH="1">
                <a:off x="10432359" y="318392"/>
                <a:ext cx="636271" cy="0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Arc 116"/>
              <p:cNvSpPr>
                <a:spLocks noChangeAspect="1"/>
              </p:cNvSpPr>
              <p:nvPr/>
            </p:nvSpPr>
            <p:spPr>
              <a:xfrm rot="5400000">
                <a:off x="10908430" y="936571"/>
                <a:ext cx="301217" cy="301217"/>
              </a:xfrm>
              <a:prstGeom prst="arc">
                <a:avLst>
                  <a:gd name="adj1" fmla="val 16445981"/>
                  <a:gd name="adj2" fmla="val 0"/>
                </a:avLst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8" name="Arc 117"/>
              <p:cNvSpPr>
                <a:spLocks noChangeAspect="1"/>
              </p:cNvSpPr>
              <p:nvPr/>
            </p:nvSpPr>
            <p:spPr>
              <a:xfrm>
                <a:off x="10908586" y="318392"/>
                <a:ext cx="301217" cy="301217"/>
              </a:xfrm>
              <a:prstGeom prst="arc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9" name="Arc 118"/>
              <p:cNvSpPr>
                <a:spLocks noChangeAspect="1"/>
              </p:cNvSpPr>
              <p:nvPr/>
            </p:nvSpPr>
            <p:spPr>
              <a:xfrm rot="16200000" flipH="1">
                <a:off x="10290646" y="935923"/>
                <a:ext cx="301217" cy="301217"/>
              </a:xfrm>
              <a:prstGeom prst="arc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Arc 119"/>
              <p:cNvSpPr>
                <a:spLocks noChangeAspect="1"/>
              </p:cNvSpPr>
              <p:nvPr/>
            </p:nvSpPr>
            <p:spPr>
              <a:xfrm flipH="1">
                <a:off x="10287627" y="320125"/>
                <a:ext cx="301217" cy="301217"/>
              </a:xfrm>
              <a:prstGeom prst="arc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rot="16200000" flipH="1">
                <a:off x="10891940" y="783918"/>
                <a:ext cx="636271" cy="0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10437120" y="1238556"/>
                <a:ext cx="636271" cy="0"/>
              </a:xfrm>
              <a:prstGeom prst="line">
                <a:avLst/>
              </a:prstGeom>
              <a:ln w="152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Arrow Connector 239"/>
            <p:cNvCxnSpPr/>
            <p:nvPr/>
          </p:nvCxnSpPr>
          <p:spPr>
            <a:xfrm>
              <a:off x="10008973" y="783431"/>
              <a:ext cx="980496" cy="487"/>
            </a:xfrm>
            <a:prstGeom prst="straightConnector1">
              <a:avLst/>
            </a:prstGeom>
            <a:ln w="152400" cap="rnd">
              <a:solidFill>
                <a:schemeClr val="tx1"/>
              </a:solidFill>
              <a:round/>
              <a:headEnd w="sm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458724" y="1570944"/>
            <a:ext cx="914400" cy="914400"/>
            <a:chOff x="10458724" y="1570944"/>
            <a:chExt cx="914400" cy="914400"/>
          </a:xfrm>
        </p:grpSpPr>
        <p:sp>
          <p:nvSpPr>
            <p:cNvPr id="254" name="Rounded Rectangle 253"/>
            <p:cNvSpPr>
              <a:spLocks noChangeAspect="1"/>
            </p:cNvSpPr>
            <p:nvPr/>
          </p:nvSpPr>
          <p:spPr>
            <a:xfrm>
              <a:off x="10458724" y="1570944"/>
              <a:ext cx="914400" cy="914400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/>
            <a:srcRect t="11002" r="2835" b="29960"/>
            <a:stretch/>
          </p:blipFill>
          <p:spPr>
            <a:xfrm>
              <a:off x="10696751" y="1640983"/>
              <a:ext cx="438346" cy="78105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 rot="2569763">
            <a:off x="1722479" y="5014563"/>
            <a:ext cx="1456812" cy="1292613"/>
            <a:chOff x="1432451" y="4994237"/>
            <a:chExt cx="1456811" cy="1292613"/>
          </a:xfrm>
        </p:grpSpPr>
        <p:sp>
          <p:nvSpPr>
            <p:cNvPr id="122" name="Rectangle 121"/>
            <p:cNvSpPr/>
            <p:nvPr/>
          </p:nvSpPr>
          <p:spPr>
            <a:xfrm>
              <a:off x="1974862" y="5372450"/>
              <a:ext cx="914400" cy="914400"/>
            </a:xfrm>
            <a:prstGeom prst="rect">
              <a:avLst/>
            </a:prstGeom>
            <a:solidFill>
              <a:schemeClr val="bg1"/>
            </a:solidFill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08839" y="5189056"/>
              <a:ext cx="914400" cy="914400"/>
            </a:xfrm>
            <a:prstGeom prst="rect">
              <a:avLst/>
            </a:prstGeom>
            <a:solidFill>
              <a:schemeClr val="bg1"/>
            </a:solidFill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32451" y="4994237"/>
              <a:ext cx="914400" cy="914400"/>
            </a:xfrm>
            <a:prstGeom prst="rect">
              <a:avLst/>
            </a:prstGeom>
            <a:solidFill>
              <a:schemeClr val="bg1"/>
            </a:solidFill>
            <a:ln w="1270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7" name="Group 236"/>
          <p:cNvGrpSpPr>
            <a:grpSpLocks noChangeAspect="1"/>
          </p:cNvGrpSpPr>
          <p:nvPr/>
        </p:nvGrpSpPr>
        <p:grpSpPr>
          <a:xfrm>
            <a:off x="10441911" y="4377696"/>
            <a:ext cx="1115050" cy="914400"/>
            <a:chOff x="4050401" y="4474601"/>
            <a:chExt cx="1369738" cy="1123256"/>
          </a:xfrm>
        </p:grpSpPr>
        <p:sp>
          <p:nvSpPr>
            <p:cNvPr id="127" name="Parallelogram 126"/>
            <p:cNvSpPr/>
            <p:nvPr/>
          </p:nvSpPr>
          <p:spPr>
            <a:xfrm rot="2128096">
              <a:off x="4172050" y="4474601"/>
              <a:ext cx="1163103" cy="715295"/>
            </a:xfrm>
            <a:prstGeom prst="parallelogram">
              <a:avLst>
                <a:gd name="adj" fmla="val 63164"/>
              </a:avLst>
            </a:prstGeom>
            <a:noFill/>
            <a:ln w="101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081670" y="4903304"/>
              <a:ext cx="1338469" cy="490331"/>
            </a:xfrm>
            <a:custGeom>
              <a:avLst/>
              <a:gdLst>
                <a:gd name="connsiteX0" fmla="*/ 132521 w 1338469"/>
                <a:gd name="connsiteY0" fmla="*/ 0 h 490331"/>
                <a:gd name="connsiteX1" fmla="*/ 0 w 1338469"/>
                <a:gd name="connsiteY1" fmla="*/ 66261 h 490331"/>
                <a:gd name="connsiteX2" fmla="*/ 556591 w 1338469"/>
                <a:gd name="connsiteY2" fmla="*/ 490331 h 490331"/>
                <a:gd name="connsiteX3" fmla="*/ 1338469 w 1338469"/>
                <a:gd name="connsiteY3" fmla="*/ 159026 h 490331"/>
                <a:gd name="connsiteX4" fmla="*/ 1219200 w 1338469"/>
                <a:gd name="connsiteY4" fmla="*/ 66261 h 490331"/>
                <a:gd name="connsiteX5" fmla="*/ 556591 w 1338469"/>
                <a:gd name="connsiteY5" fmla="*/ 291548 h 490331"/>
                <a:gd name="connsiteX6" fmla="*/ 132521 w 1338469"/>
                <a:gd name="connsiteY6" fmla="*/ 0 h 4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8469" h="490331">
                  <a:moveTo>
                    <a:pt x="132521" y="0"/>
                  </a:moveTo>
                  <a:lnTo>
                    <a:pt x="0" y="66261"/>
                  </a:lnTo>
                  <a:lnTo>
                    <a:pt x="556591" y="490331"/>
                  </a:lnTo>
                  <a:lnTo>
                    <a:pt x="1338469" y="159026"/>
                  </a:lnTo>
                  <a:lnTo>
                    <a:pt x="1219200" y="66261"/>
                  </a:lnTo>
                  <a:lnTo>
                    <a:pt x="556591" y="291548"/>
                  </a:lnTo>
                  <a:lnTo>
                    <a:pt x="132521" y="0"/>
                  </a:ln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050401" y="5107526"/>
              <a:ext cx="1338469" cy="490331"/>
            </a:xfrm>
            <a:custGeom>
              <a:avLst/>
              <a:gdLst>
                <a:gd name="connsiteX0" fmla="*/ 132521 w 1338469"/>
                <a:gd name="connsiteY0" fmla="*/ 0 h 490331"/>
                <a:gd name="connsiteX1" fmla="*/ 0 w 1338469"/>
                <a:gd name="connsiteY1" fmla="*/ 66261 h 490331"/>
                <a:gd name="connsiteX2" fmla="*/ 556591 w 1338469"/>
                <a:gd name="connsiteY2" fmla="*/ 490331 h 490331"/>
                <a:gd name="connsiteX3" fmla="*/ 1338469 w 1338469"/>
                <a:gd name="connsiteY3" fmla="*/ 159026 h 490331"/>
                <a:gd name="connsiteX4" fmla="*/ 1219200 w 1338469"/>
                <a:gd name="connsiteY4" fmla="*/ 66261 h 490331"/>
                <a:gd name="connsiteX5" fmla="*/ 556591 w 1338469"/>
                <a:gd name="connsiteY5" fmla="*/ 291548 h 490331"/>
                <a:gd name="connsiteX6" fmla="*/ 132521 w 1338469"/>
                <a:gd name="connsiteY6" fmla="*/ 0 h 4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8469" h="490331">
                  <a:moveTo>
                    <a:pt x="132521" y="0"/>
                  </a:moveTo>
                  <a:lnTo>
                    <a:pt x="0" y="66261"/>
                  </a:lnTo>
                  <a:lnTo>
                    <a:pt x="556591" y="490331"/>
                  </a:lnTo>
                  <a:lnTo>
                    <a:pt x="1338469" y="159026"/>
                  </a:lnTo>
                  <a:lnTo>
                    <a:pt x="1219200" y="66261"/>
                  </a:lnTo>
                  <a:lnTo>
                    <a:pt x="556591" y="291548"/>
                  </a:lnTo>
                  <a:lnTo>
                    <a:pt x="132521" y="0"/>
                  </a:lnTo>
                  <a:close/>
                </a:path>
              </a:pathLst>
            </a:custGeom>
            <a:noFill/>
            <a:ln w="1016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/>
          <p:cNvGrpSpPr/>
          <p:nvPr/>
        </p:nvGrpSpPr>
        <p:grpSpPr>
          <a:xfrm rot="5400000">
            <a:off x="218224" y="3940059"/>
            <a:ext cx="1234742" cy="932550"/>
            <a:chOff x="4308662" y="5848422"/>
            <a:chExt cx="1234742" cy="932550"/>
          </a:xfrm>
          <a:noFill/>
        </p:grpSpPr>
        <p:sp>
          <p:nvSpPr>
            <p:cNvPr id="126" name="Minus 125"/>
            <p:cNvSpPr/>
            <p:nvPr/>
          </p:nvSpPr>
          <p:spPr>
            <a:xfrm rot="2783642">
              <a:off x="4675685" y="5913253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Minus 128"/>
            <p:cNvSpPr/>
            <p:nvPr/>
          </p:nvSpPr>
          <p:spPr>
            <a:xfrm rot="18950970">
              <a:off x="4308662" y="5904086"/>
              <a:ext cx="932550" cy="802888"/>
            </a:xfrm>
            <a:prstGeom prst="mathMinus">
              <a:avLst>
                <a:gd name="adj1" fmla="val 20742"/>
              </a:avLst>
            </a:prstGeom>
            <a:grp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30" name="Picture 229"/>
          <p:cNvPicPr>
            <a:picLocks/>
          </p:cNvPicPr>
          <p:nvPr/>
        </p:nvPicPr>
        <p:blipFill rotWithShape="1">
          <a:blip r:embed="rId3"/>
          <a:srcRect l="2253" t="23800" r="47595" b="23683"/>
          <a:stretch/>
        </p:blipFill>
        <p:spPr>
          <a:xfrm>
            <a:off x="11263255" y="2651760"/>
            <a:ext cx="847537" cy="726141"/>
          </a:xfrm>
          <a:prstGeom prst="rect">
            <a:avLst/>
          </a:prstGeom>
        </p:spPr>
      </p:pic>
      <p:grpSp>
        <p:nvGrpSpPr>
          <p:cNvPr id="235" name="Group 234"/>
          <p:cNvGrpSpPr/>
          <p:nvPr/>
        </p:nvGrpSpPr>
        <p:grpSpPr>
          <a:xfrm>
            <a:off x="11263836" y="3400451"/>
            <a:ext cx="854080" cy="924602"/>
            <a:chOff x="10526926" y="3441917"/>
            <a:chExt cx="854080" cy="924602"/>
          </a:xfrm>
        </p:grpSpPr>
        <p:pic>
          <p:nvPicPr>
            <p:cNvPr id="144" name="Picture 143"/>
            <p:cNvPicPr>
              <a:picLocks/>
            </p:cNvPicPr>
            <p:nvPr/>
          </p:nvPicPr>
          <p:blipFill rotWithShape="1">
            <a:blip r:embed="rId3"/>
            <a:srcRect l="-1704" t="19584" r="47595" b="14284"/>
            <a:stretch/>
          </p:blipFill>
          <p:spPr>
            <a:xfrm>
              <a:off x="10526926" y="3452119"/>
              <a:ext cx="509166" cy="914400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/>
            </p:cNvPicPr>
            <p:nvPr/>
          </p:nvPicPr>
          <p:blipFill rotWithShape="1">
            <a:blip r:embed="rId3"/>
            <a:srcRect l="-1704" t="19584" r="47595" b="14284"/>
            <a:stretch/>
          </p:blipFill>
          <p:spPr>
            <a:xfrm>
              <a:off x="10871840" y="3441917"/>
              <a:ext cx="509166" cy="914400"/>
            </a:xfrm>
            <a:prstGeom prst="rect">
              <a:avLst/>
            </a:prstGeom>
          </p:spPr>
        </p:pic>
      </p:grpSp>
      <p:grpSp>
        <p:nvGrpSpPr>
          <p:cNvPr id="244" name="Group 243"/>
          <p:cNvGrpSpPr/>
          <p:nvPr/>
        </p:nvGrpSpPr>
        <p:grpSpPr>
          <a:xfrm rot="20585826">
            <a:off x="4618494" y="3964936"/>
            <a:ext cx="503961" cy="868835"/>
            <a:chOff x="4618494" y="3964936"/>
            <a:chExt cx="503961" cy="868835"/>
          </a:xfrm>
        </p:grpSpPr>
        <p:grpSp>
          <p:nvGrpSpPr>
            <p:cNvPr id="242" name="Group 241"/>
            <p:cNvGrpSpPr/>
            <p:nvPr/>
          </p:nvGrpSpPr>
          <p:grpSpPr>
            <a:xfrm rot="960670">
              <a:off x="4618494" y="3964936"/>
              <a:ext cx="503961" cy="868835"/>
              <a:chOff x="4627119" y="2878185"/>
              <a:chExt cx="673652" cy="1446048"/>
            </a:xfrm>
          </p:grpSpPr>
          <p:sp>
            <p:nvSpPr>
              <p:cNvPr id="153" name="Moon 152"/>
              <p:cNvSpPr/>
              <p:nvPr/>
            </p:nvSpPr>
            <p:spPr>
              <a:xfrm rot="1776282">
                <a:off x="5032632" y="3195338"/>
                <a:ext cx="268139" cy="1128895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5" name="Moon 154"/>
              <p:cNvSpPr/>
              <p:nvPr/>
            </p:nvSpPr>
            <p:spPr>
              <a:xfrm rot="1024746">
                <a:off x="4960252" y="3052123"/>
                <a:ext cx="268139" cy="1128895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6" name="Moon 155"/>
              <p:cNvSpPr/>
              <p:nvPr/>
            </p:nvSpPr>
            <p:spPr>
              <a:xfrm rot="19823718" flipH="1">
                <a:off x="4627119" y="3021400"/>
                <a:ext cx="268139" cy="1128895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7" name="Moon 156"/>
              <p:cNvSpPr/>
              <p:nvPr/>
            </p:nvSpPr>
            <p:spPr>
              <a:xfrm rot="20028799" flipH="1">
                <a:off x="4662127" y="3443999"/>
                <a:ext cx="268139" cy="818667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8" name="Moon 157"/>
              <p:cNvSpPr/>
              <p:nvPr/>
            </p:nvSpPr>
            <p:spPr>
              <a:xfrm rot="20575254" flipH="1">
                <a:off x="4699499" y="2878185"/>
                <a:ext cx="268139" cy="1128895"/>
              </a:xfrm>
              <a:prstGeom prst="moon">
                <a:avLst>
                  <a:gd name="adj" fmla="val 3018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3" name="Rectangle 162"/>
            <p:cNvSpPr/>
            <p:nvPr/>
          </p:nvSpPr>
          <p:spPr>
            <a:xfrm rot="1094518">
              <a:off x="4720083" y="4471219"/>
              <a:ext cx="148074" cy="3134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45" name="Picture 244"/>
          <p:cNvPicPr>
            <a:picLocks noChangeAspect="1"/>
          </p:cNvPicPr>
          <p:nvPr/>
        </p:nvPicPr>
        <p:blipFill rotWithShape="1">
          <a:blip r:embed="rId4"/>
          <a:srcRect t="-812" b="16138"/>
          <a:stretch/>
        </p:blipFill>
        <p:spPr>
          <a:xfrm>
            <a:off x="2945753" y="4055574"/>
            <a:ext cx="755970" cy="769162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3559461" y="5026847"/>
            <a:ext cx="2183578" cy="1957486"/>
            <a:chOff x="3559461" y="5026847"/>
            <a:chExt cx="2183578" cy="1957486"/>
          </a:xfrm>
        </p:grpSpPr>
        <p:pic>
          <p:nvPicPr>
            <p:cNvPr id="243" name="Picture 242"/>
            <p:cNvPicPr>
              <a:picLocks noChangeAspect="1"/>
            </p:cNvPicPr>
            <p:nvPr/>
          </p:nvPicPr>
          <p:blipFill rotWithShape="1">
            <a:blip r:embed="rId5"/>
            <a:srcRect t="1" r="-794" b="26045"/>
            <a:stretch/>
          </p:blipFill>
          <p:spPr>
            <a:xfrm rot="19041326">
              <a:off x="3559461" y="6013686"/>
              <a:ext cx="900000" cy="640647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 rot="220440">
              <a:off x="4920008" y="5028508"/>
              <a:ext cx="823031" cy="1537367"/>
              <a:chOff x="5191039" y="5032060"/>
              <a:chExt cx="823031" cy="1537367"/>
            </a:xfrm>
          </p:grpSpPr>
          <p:sp>
            <p:nvSpPr>
              <p:cNvPr id="169" name="Rounded Rectangle 168"/>
              <p:cNvSpPr/>
              <p:nvPr/>
            </p:nvSpPr>
            <p:spPr>
              <a:xfrm rot="17144445">
                <a:off x="5304443" y="6093953"/>
                <a:ext cx="257878" cy="145313"/>
              </a:xfrm>
              <a:prstGeom prst="roundRect">
                <a:avLst/>
              </a:prstGeom>
              <a:solidFill>
                <a:schemeClr val="tx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 rot="18415026">
                <a:off x="5168692" y="6367831"/>
                <a:ext cx="257878" cy="145313"/>
              </a:xfrm>
              <a:prstGeom prst="roundRect">
                <a:avLst/>
              </a:prstGeom>
              <a:solidFill>
                <a:schemeClr val="tx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49" name="Picture 248"/>
              <p:cNvPicPr>
                <a:picLocks noChangeAspect="1"/>
              </p:cNvPicPr>
              <p:nvPr/>
            </p:nvPicPr>
            <p:blipFill rotWithShape="1">
              <a:blip r:embed="rId6"/>
              <a:srcRect b="14701"/>
              <a:stretch/>
            </p:blipFill>
            <p:spPr>
              <a:xfrm rot="587535">
                <a:off x="5191039" y="5032060"/>
                <a:ext cx="823031" cy="712437"/>
              </a:xfrm>
              <a:prstGeom prst="rect">
                <a:avLst/>
              </a:prstGeom>
            </p:spPr>
          </p:pic>
          <p:sp>
            <p:nvSpPr>
              <p:cNvPr id="252" name="Rounded Rectangle 251"/>
              <p:cNvSpPr/>
              <p:nvPr/>
            </p:nvSpPr>
            <p:spPr>
              <a:xfrm rot="16869721">
                <a:off x="5373663" y="5812297"/>
                <a:ext cx="257878" cy="145313"/>
              </a:xfrm>
              <a:prstGeom prst="roundRect">
                <a:avLst/>
              </a:prstGeom>
              <a:solidFill>
                <a:schemeClr val="tx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4062723" y="5026847"/>
              <a:ext cx="116089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/>
                <a:t>O</a:t>
              </a:r>
              <a:endParaRPr lang="en-AU" sz="115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233047" y="5414673"/>
              <a:ext cx="782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latin typeface="Bahnschrift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AU" sz="9600" dirty="0">
                <a:latin typeface="Bahnschrif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 rot="220440">
            <a:off x="7816085" y="5792357"/>
            <a:ext cx="823031" cy="1537367"/>
            <a:chOff x="5191039" y="5032060"/>
            <a:chExt cx="823031" cy="1537367"/>
          </a:xfrm>
        </p:grpSpPr>
        <p:sp>
          <p:nvSpPr>
            <p:cNvPr id="186" name="Rounded Rectangle 185"/>
            <p:cNvSpPr/>
            <p:nvPr/>
          </p:nvSpPr>
          <p:spPr>
            <a:xfrm rot="17144445">
              <a:off x="5304443" y="6093953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ounded Rectangle 186"/>
            <p:cNvSpPr/>
            <p:nvPr/>
          </p:nvSpPr>
          <p:spPr>
            <a:xfrm rot="18415026">
              <a:off x="5168692" y="6367831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 rotWithShape="1">
            <a:blip r:embed="rId6"/>
            <a:srcRect b="14701"/>
            <a:stretch/>
          </p:blipFill>
          <p:spPr>
            <a:xfrm rot="587535">
              <a:off x="5191039" y="5032060"/>
              <a:ext cx="823031" cy="712437"/>
            </a:xfrm>
            <a:prstGeom prst="rect">
              <a:avLst/>
            </a:prstGeom>
          </p:spPr>
        </p:pic>
        <p:sp>
          <p:nvSpPr>
            <p:cNvPr id="189" name="Rounded Rectangle 188"/>
            <p:cNvSpPr/>
            <p:nvPr/>
          </p:nvSpPr>
          <p:spPr>
            <a:xfrm rot="16869721">
              <a:off x="5373663" y="5812297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0" name="Group 189"/>
          <p:cNvGrpSpPr/>
          <p:nvPr/>
        </p:nvGrpSpPr>
        <p:grpSpPr>
          <a:xfrm rot="21379560" flipH="1">
            <a:off x="9681110" y="5753301"/>
            <a:ext cx="823031" cy="1537367"/>
            <a:chOff x="5191039" y="5032060"/>
            <a:chExt cx="823031" cy="1537367"/>
          </a:xfrm>
        </p:grpSpPr>
        <p:sp>
          <p:nvSpPr>
            <p:cNvPr id="191" name="Rounded Rectangle 190"/>
            <p:cNvSpPr/>
            <p:nvPr/>
          </p:nvSpPr>
          <p:spPr>
            <a:xfrm rot="17144445">
              <a:off x="5304443" y="6093953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ounded Rectangle 191"/>
            <p:cNvSpPr/>
            <p:nvPr/>
          </p:nvSpPr>
          <p:spPr>
            <a:xfrm rot="18415026">
              <a:off x="5168692" y="6367831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6"/>
            <a:srcRect b="14701"/>
            <a:stretch/>
          </p:blipFill>
          <p:spPr>
            <a:xfrm rot="587535">
              <a:off x="5191039" y="5032060"/>
              <a:ext cx="823031" cy="712437"/>
            </a:xfrm>
            <a:prstGeom prst="rect">
              <a:avLst/>
            </a:prstGeom>
          </p:spPr>
        </p:pic>
        <p:sp>
          <p:nvSpPr>
            <p:cNvPr id="194" name="Rounded Rectangle 193"/>
            <p:cNvSpPr/>
            <p:nvPr/>
          </p:nvSpPr>
          <p:spPr>
            <a:xfrm rot="16869721">
              <a:off x="5373663" y="5812297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5" name="Group 194"/>
          <p:cNvGrpSpPr/>
          <p:nvPr/>
        </p:nvGrpSpPr>
        <p:grpSpPr>
          <a:xfrm rot="684667" flipH="1">
            <a:off x="8627141" y="5742772"/>
            <a:ext cx="823031" cy="1548461"/>
            <a:chOff x="5191039" y="5032060"/>
            <a:chExt cx="823031" cy="1548461"/>
          </a:xfrm>
        </p:grpSpPr>
        <p:sp>
          <p:nvSpPr>
            <p:cNvPr id="196" name="Rounded Rectangle 195"/>
            <p:cNvSpPr/>
            <p:nvPr/>
          </p:nvSpPr>
          <p:spPr>
            <a:xfrm rot="16884667">
              <a:off x="5322358" y="6097740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ounded Rectangle 196"/>
            <p:cNvSpPr/>
            <p:nvPr/>
          </p:nvSpPr>
          <p:spPr>
            <a:xfrm rot="16884667">
              <a:off x="5265605" y="6378925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 rotWithShape="1">
            <a:blip r:embed="rId6"/>
            <a:srcRect b="14701"/>
            <a:stretch/>
          </p:blipFill>
          <p:spPr>
            <a:xfrm rot="587535">
              <a:off x="5191039" y="5032060"/>
              <a:ext cx="823031" cy="712437"/>
            </a:xfrm>
            <a:prstGeom prst="rect">
              <a:avLst/>
            </a:prstGeom>
          </p:spPr>
        </p:pic>
        <p:sp>
          <p:nvSpPr>
            <p:cNvPr id="199" name="Rounded Rectangle 198"/>
            <p:cNvSpPr/>
            <p:nvPr/>
          </p:nvSpPr>
          <p:spPr>
            <a:xfrm rot="16869721">
              <a:off x="5378351" y="5817064"/>
              <a:ext cx="257878" cy="145313"/>
            </a:xfrm>
            <a:prstGeom prst="roundRect">
              <a:avLst/>
            </a:prstGeom>
            <a:solidFill>
              <a:schemeClr val="tx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00" name="Picture 199"/>
          <p:cNvPicPr>
            <a:picLocks noChangeAspect="1"/>
          </p:cNvPicPr>
          <p:nvPr/>
        </p:nvPicPr>
        <p:blipFill rotWithShape="1">
          <a:blip r:embed="rId5"/>
          <a:srcRect t="1" r="-794" b="26045"/>
          <a:stretch/>
        </p:blipFill>
        <p:spPr>
          <a:xfrm rot="19627529">
            <a:off x="5424428" y="6690136"/>
            <a:ext cx="900000" cy="640647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5"/>
          <a:srcRect t="1" r="-794" b="26045"/>
          <a:stretch/>
        </p:blipFill>
        <p:spPr>
          <a:xfrm rot="1972471" flipH="1">
            <a:off x="6890902" y="6680542"/>
            <a:ext cx="900000" cy="640647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6"/>
          <a:srcRect b="14701"/>
          <a:stretch/>
        </p:blipFill>
        <p:spPr>
          <a:xfrm>
            <a:off x="6207893" y="6495428"/>
            <a:ext cx="823031" cy="712437"/>
          </a:xfrm>
          <a:prstGeom prst="rect">
            <a:avLst/>
          </a:prstGeom>
        </p:spPr>
      </p:pic>
      <p:pic>
        <p:nvPicPr>
          <p:cNvPr id="204" name="Picture 203"/>
          <p:cNvPicPr>
            <a:picLocks/>
          </p:cNvPicPr>
          <p:nvPr/>
        </p:nvPicPr>
        <p:blipFill rotWithShape="1">
          <a:blip r:embed="rId3"/>
          <a:srcRect l="1625" t="23201" r="47595" b="23892"/>
          <a:stretch/>
        </p:blipFill>
        <p:spPr>
          <a:xfrm flipH="1">
            <a:off x="9964037" y="2678654"/>
            <a:ext cx="858155" cy="731520"/>
          </a:xfrm>
          <a:prstGeom prst="rect">
            <a:avLst/>
          </a:prstGeom>
        </p:spPr>
      </p:pic>
      <p:grpSp>
        <p:nvGrpSpPr>
          <p:cNvPr id="205" name="Group 204"/>
          <p:cNvGrpSpPr/>
          <p:nvPr/>
        </p:nvGrpSpPr>
        <p:grpSpPr>
          <a:xfrm flipH="1">
            <a:off x="10246797" y="3400451"/>
            <a:ext cx="854080" cy="924602"/>
            <a:chOff x="10526926" y="3441917"/>
            <a:chExt cx="854080" cy="924602"/>
          </a:xfrm>
        </p:grpSpPr>
        <p:pic>
          <p:nvPicPr>
            <p:cNvPr id="206" name="Picture 205"/>
            <p:cNvPicPr>
              <a:picLocks/>
            </p:cNvPicPr>
            <p:nvPr/>
          </p:nvPicPr>
          <p:blipFill rotWithShape="1">
            <a:blip r:embed="rId3"/>
            <a:srcRect l="-1704" t="19584" r="47595" b="14284"/>
            <a:stretch/>
          </p:blipFill>
          <p:spPr>
            <a:xfrm>
              <a:off x="10526926" y="3452119"/>
              <a:ext cx="509166" cy="914400"/>
            </a:xfrm>
            <a:prstGeom prst="rect">
              <a:avLst/>
            </a:prstGeom>
          </p:spPr>
        </p:pic>
        <p:pic>
          <p:nvPicPr>
            <p:cNvPr id="207" name="Picture 206"/>
            <p:cNvPicPr>
              <a:picLocks/>
            </p:cNvPicPr>
            <p:nvPr/>
          </p:nvPicPr>
          <p:blipFill rotWithShape="1">
            <a:blip r:embed="rId3"/>
            <a:srcRect l="-1704" t="19584" r="47595" b="14284"/>
            <a:stretch/>
          </p:blipFill>
          <p:spPr>
            <a:xfrm>
              <a:off x="10871840" y="3441917"/>
              <a:ext cx="509166" cy="914400"/>
            </a:xfrm>
            <a:prstGeom prst="rect">
              <a:avLst/>
            </a:prstGeom>
          </p:spPr>
        </p:pic>
      </p:grp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/>
          <a:srcRect l="8779" t="9860" r="5357" b="30740"/>
          <a:stretch/>
        </p:blipFill>
        <p:spPr>
          <a:xfrm>
            <a:off x="3442447" y="2302136"/>
            <a:ext cx="2345167" cy="1828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/>
          <a:srcRect t="7057" r="2818" b="14650"/>
          <a:stretch/>
        </p:blipFill>
        <p:spPr>
          <a:xfrm>
            <a:off x="5377702" y="3184264"/>
            <a:ext cx="829460" cy="720762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8"/>
          <a:srcRect t="7057" r="2818" b="14650"/>
          <a:stretch/>
        </p:blipFill>
        <p:spPr>
          <a:xfrm flipH="1">
            <a:off x="5346533" y="3846851"/>
            <a:ext cx="829460" cy="72076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5937" y="1703646"/>
            <a:ext cx="847417" cy="158509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0"/>
          <a:srcRect r="4183"/>
          <a:stretch/>
        </p:blipFill>
        <p:spPr>
          <a:xfrm flipH="1">
            <a:off x="7600162" y="2204954"/>
            <a:ext cx="952167" cy="16094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1"/>
          <a:srcRect l="16875" t="4841" r="8955" b="18416"/>
          <a:stretch/>
        </p:blipFill>
        <p:spPr>
          <a:xfrm flipH="1">
            <a:off x="5728447" y="2963732"/>
            <a:ext cx="822960" cy="79068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8678" y="3462749"/>
            <a:ext cx="823031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BPS uses degrees from north (0) clockwise</a:t>
            </a:r>
          </a:p>
          <a:p>
            <a:r>
              <a:rPr lang="en-US" dirty="0" smtClean="0"/>
              <a:t>11.25 &gt; S &gt;= 348.75                            0 </a:t>
            </a:r>
          </a:p>
          <a:p>
            <a:r>
              <a:rPr lang="en-US" dirty="0" smtClean="0"/>
              <a:t>33.75 &gt; SSW &gt;= 11.25                        22.5</a:t>
            </a:r>
          </a:p>
          <a:p>
            <a:r>
              <a:rPr lang="en-US" dirty="0" smtClean="0"/>
              <a:t>56.25 &gt; SW &gt;= 33.75</a:t>
            </a:r>
          </a:p>
          <a:p>
            <a:r>
              <a:rPr lang="en-US" dirty="0" smtClean="0"/>
              <a:t>78.75 &gt; WSW &gt;= 56.25</a:t>
            </a:r>
          </a:p>
          <a:p>
            <a:r>
              <a:rPr lang="en-US" dirty="0" smtClean="0"/>
              <a:t>101.25 &gt; W &gt;= 78.75</a:t>
            </a:r>
          </a:p>
          <a:p>
            <a:r>
              <a:rPr lang="en-US" dirty="0" smtClean="0"/>
              <a:t>123.75 &gt; WNW &gt;= 101.25</a:t>
            </a:r>
          </a:p>
          <a:p>
            <a:r>
              <a:rPr lang="en-US" dirty="0" smtClean="0"/>
              <a:t>146.25 &gt; NW &gt;= 123.75</a:t>
            </a:r>
          </a:p>
          <a:p>
            <a:r>
              <a:rPr lang="en-US" dirty="0" smtClean="0"/>
              <a:t>168.75 &gt; NNW &gt;= 146.25</a:t>
            </a:r>
          </a:p>
          <a:p>
            <a:r>
              <a:rPr lang="en-US" dirty="0" smtClean="0"/>
              <a:t>191.25 &gt; N &gt;= 168.75</a:t>
            </a:r>
          </a:p>
          <a:p>
            <a:r>
              <a:rPr lang="en-US" dirty="0" smtClean="0"/>
              <a:t>213.75 &gt; NNE &gt;= 191.25</a:t>
            </a:r>
          </a:p>
          <a:p>
            <a:r>
              <a:rPr lang="en-US" dirty="0" smtClean="0"/>
              <a:t>236.25 &gt; NE &gt;= 213.75</a:t>
            </a:r>
          </a:p>
          <a:p>
            <a:r>
              <a:rPr lang="en-US" dirty="0" smtClean="0"/>
              <a:t>258.75 &gt; ENE &gt;= 236.25</a:t>
            </a:r>
          </a:p>
          <a:p>
            <a:r>
              <a:rPr lang="en-US" dirty="0" smtClean="0"/>
              <a:t>281.25 &gt; E &gt;= 258.75</a:t>
            </a:r>
          </a:p>
          <a:p>
            <a:r>
              <a:rPr lang="en-US" dirty="0" smtClean="0"/>
              <a:t>303.75 &gt; ESE &gt;= 281.25</a:t>
            </a:r>
          </a:p>
          <a:p>
            <a:r>
              <a:rPr lang="en-US" dirty="0" smtClean="0"/>
              <a:t>326.25 &gt; SE &gt;= 303.75</a:t>
            </a:r>
          </a:p>
          <a:p>
            <a:r>
              <a:rPr lang="en-US" dirty="0" smtClean="0"/>
              <a:t>348.75 &gt; SSE &gt;= 326.25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690175" y="726359"/>
            <a:ext cx="7959606" cy="2198532"/>
            <a:chOff x="922261" y="2660839"/>
            <a:chExt cx="7959606" cy="2198532"/>
          </a:xfrm>
        </p:grpSpPr>
        <p:grpSp>
          <p:nvGrpSpPr>
            <p:cNvPr id="5" name="Group 4"/>
            <p:cNvGrpSpPr/>
            <p:nvPr/>
          </p:nvGrpSpPr>
          <p:grpSpPr>
            <a:xfrm>
              <a:off x="922261" y="2671762"/>
              <a:ext cx="2136913" cy="2186021"/>
              <a:chOff x="2405273" y="2671762"/>
              <a:chExt cx="2136913" cy="2186021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521585" y="2675634"/>
                <a:ext cx="1901825" cy="647700"/>
                <a:chOff x="0" y="0"/>
                <a:chExt cx="1902144" cy="647700"/>
              </a:xfrm>
            </p:grpSpPr>
            <p:sp>
              <p:nvSpPr>
                <p:cNvPr id="4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00844" y="0"/>
                  <a:ext cx="1181100" cy="6477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Short term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0 to +5/7 days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Right Brace 45"/>
                <p:cNvSpPr/>
                <p:nvPr/>
              </p:nvSpPr>
              <p:spPr>
                <a:xfrm rot="16200000">
                  <a:off x="810419" y="-581025"/>
                  <a:ext cx="281305" cy="1902144"/>
                </a:xfrm>
                <a:prstGeom prst="rightBrace">
                  <a:avLst>
                    <a:gd name="adj1" fmla="val 45111"/>
                    <a:gd name="adj2" fmla="val 4906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2513330" y="3285234"/>
                <a:ext cx="239508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51455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89580" y="3285234"/>
                <a:ext cx="239508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227705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465830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03955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942080" y="3285234"/>
                <a:ext cx="23939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41" name="Text Box 30"/>
              <p:cNvSpPr txBox="1"/>
              <p:nvPr/>
            </p:nvSpPr>
            <p:spPr>
              <a:xfrm>
                <a:off x="3256280" y="3256659"/>
                <a:ext cx="828675" cy="3238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Daily</a:t>
                </a:r>
                <a:endParaRPr lang="en-AU" sz="12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Flowchart: Document 41"/>
              <p:cNvSpPr/>
              <p:nvPr/>
            </p:nvSpPr>
            <p:spPr>
              <a:xfrm rot="16200000">
                <a:off x="4193146" y="3275286"/>
                <a:ext cx="219600" cy="241200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513330" y="3580509"/>
                <a:ext cx="1933373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Daily weather indices: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Rainfall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Max / min temp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Morning / afternoon wind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Soil water deficit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Crop water use</a:t>
                </a:r>
                <a:endParaRPr lang="en-AU" sz="1100" dirty="0"/>
              </a:p>
            </p:txBody>
          </p:sp>
          <p:sp>
            <p:nvSpPr>
              <p:cNvPr id="44" name="Snip Single Corner Rectangle 43"/>
              <p:cNvSpPr/>
              <p:nvPr/>
            </p:nvSpPr>
            <p:spPr>
              <a:xfrm rot="16200000">
                <a:off x="2380719" y="2696316"/>
                <a:ext cx="2186021" cy="2136913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834519" y="2666300"/>
              <a:ext cx="2136913" cy="2187610"/>
              <a:chOff x="4307964" y="2670172"/>
              <a:chExt cx="2136913" cy="2187610"/>
            </a:xfrm>
          </p:grpSpPr>
          <p:grpSp>
            <p:nvGrpSpPr>
              <p:cNvPr id="24" name="Group 23"/>
              <p:cNvGrpSpPr/>
              <p:nvPr/>
            </p:nvGrpSpPr>
            <p:grpSpPr>
              <a:xfrm rot="10800000">
                <a:off x="4483100" y="2670172"/>
                <a:ext cx="1857375" cy="676275"/>
                <a:chOff x="0" y="0"/>
                <a:chExt cx="1857375" cy="676275"/>
              </a:xfrm>
            </p:grpSpPr>
            <p:sp>
              <p:nvSpPr>
                <p:cNvPr id="31" name="Text Box 2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0" y="0"/>
                  <a:ext cx="1857375" cy="6762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 smtClean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 </a:t>
                  </a: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– Long </a:t>
                  </a:r>
                  <a:r>
                    <a:rPr lang="en-US" sz="1200" dirty="0" smtClean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endParaRPr lang="en-US" sz="1200" dirty="0"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</a:pPr>
                  <a:r>
                    <a:rPr lang="en-US" sz="1200" dirty="0" smtClean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+6/8 days to +1/2 months </a:t>
                  </a:r>
                  <a:endParaRPr lang="en-AU" sz="1200" dirty="0" smtClean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ight Brace 31"/>
                <p:cNvSpPr/>
                <p:nvPr/>
              </p:nvSpPr>
              <p:spPr>
                <a:xfrm rot="5400000">
                  <a:off x="781050" y="-571500"/>
                  <a:ext cx="281625" cy="1677035"/>
                </a:xfrm>
                <a:prstGeom prst="rightBrace">
                  <a:avLst>
                    <a:gd name="adj1" fmla="val 45111"/>
                    <a:gd name="adj2" fmla="val 4906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5437083" y="3309938"/>
                <a:ext cx="423545" cy="2200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17983" y="3309938"/>
                <a:ext cx="423545" cy="2184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27" name="Text Box 31"/>
              <p:cNvSpPr txBox="1"/>
              <p:nvPr/>
            </p:nvSpPr>
            <p:spPr>
              <a:xfrm>
                <a:off x="5125855" y="3274917"/>
                <a:ext cx="828675" cy="3238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Weekly</a:t>
                </a:r>
                <a:endParaRPr lang="en-AU" sz="12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Flowchart: Document 27"/>
              <p:cNvSpPr/>
              <p:nvPr/>
            </p:nvSpPr>
            <p:spPr>
              <a:xfrm rot="5400000">
                <a:off x="4672870" y="3186208"/>
                <a:ext cx="216000" cy="474226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Snip Single Corner Rectangle 28"/>
              <p:cNvSpPr/>
              <p:nvPr/>
            </p:nvSpPr>
            <p:spPr>
              <a:xfrm rot="16200000">
                <a:off x="4283410" y="2696315"/>
                <a:ext cx="2186021" cy="2136913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483100" y="3587942"/>
                <a:ext cx="193337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Weekly weather indices: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Total Rainfall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Number of wet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Total thermal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Average Soil water deficit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Average crop water use</a:t>
                </a:r>
                <a:endParaRPr lang="en-AU" sz="1100" dirty="0"/>
              </a:p>
            </p:txBody>
          </p:sp>
        </p:grpSp>
        <p:sp>
          <p:nvSpPr>
            <p:cNvPr id="7" name="Flowchart: Document 6"/>
            <p:cNvSpPr/>
            <p:nvPr/>
          </p:nvSpPr>
          <p:spPr>
            <a:xfrm rot="16200000">
              <a:off x="5514332" y="3173160"/>
              <a:ext cx="216000" cy="47422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744954" y="2666300"/>
              <a:ext cx="2136913" cy="2186021"/>
              <a:chOff x="6779507" y="2681668"/>
              <a:chExt cx="2136913" cy="218602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933562" y="2681668"/>
                <a:ext cx="1903730" cy="647700"/>
                <a:chOff x="0" y="9905"/>
                <a:chExt cx="1903730" cy="647700"/>
              </a:xfrm>
            </p:grpSpPr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77104" y="9905"/>
                  <a:ext cx="1362075" cy="6477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 – Long term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200" dirty="0">
                      <a:effectLst/>
                      <a:latin typeface="Gill Sans MT" panose="020B05020201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+2/3 – 5/7 months</a:t>
                  </a:r>
                  <a:endParaRPr lang="en-AU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ight Brace 22"/>
                <p:cNvSpPr/>
                <p:nvPr/>
              </p:nvSpPr>
              <p:spPr>
                <a:xfrm rot="16200000">
                  <a:off x="811052" y="-552450"/>
                  <a:ext cx="281625" cy="1903730"/>
                </a:xfrm>
                <a:prstGeom prst="rightBrace">
                  <a:avLst>
                    <a:gd name="adj1" fmla="val 45111"/>
                    <a:gd name="adj2" fmla="val 4906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507287" y="3309938"/>
                <a:ext cx="681355" cy="2190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7" name="Text Box 192"/>
              <p:cNvSpPr txBox="1"/>
              <p:nvPr/>
            </p:nvSpPr>
            <p:spPr>
              <a:xfrm>
                <a:off x="7520778" y="3279069"/>
                <a:ext cx="828675" cy="3238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Gill Sans MT" panose="020B05020201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Monthly</a:t>
                </a:r>
                <a:endParaRPr lang="en-AU" sz="1200" dirty="0">
                  <a:effectLst/>
                  <a:latin typeface="Gill Sans MT" panose="020B0502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Snip Single Corner Rectangle 17"/>
              <p:cNvSpPr/>
              <p:nvPr/>
            </p:nvSpPr>
            <p:spPr>
              <a:xfrm rot="16200000">
                <a:off x="6754953" y="2706222"/>
                <a:ext cx="2186021" cy="2136913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941069" y="3593157"/>
                <a:ext cx="193337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Monthly weather indices: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Total Rainfall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Number of wet days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Total thermal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Crop development stage</a:t>
                </a:r>
              </a:p>
            </p:txBody>
          </p:sp>
          <p:sp>
            <p:nvSpPr>
              <p:cNvPr id="20" name="Flowchart: Document 19"/>
              <p:cNvSpPr/>
              <p:nvPr/>
            </p:nvSpPr>
            <p:spPr>
              <a:xfrm rot="16200000" flipH="1" flipV="1">
                <a:off x="7080199" y="3098869"/>
                <a:ext cx="216000" cy="638175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Flowchart: Document 20"/>
              <p:cNvSpPr/>
              <p:nvPr/>
            </p:nvSpPr>
            <p:spPr>
              <a:xfrm rot="5400000" flipH="1" flipV="1">
                <a:off x="8399731" y="3101723"/>
                <a:ext cx="216000" cy="638175"/>
              </a:xfrm>
              <a:prstGeom prst="flowChart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Connector 8"/>
            <p:cNvCxnSpPr>
              <a:stCxn id="44" idx="1"/>
            </p:cNvCxnSpPr>
            <p:nvPr/>
          </p:nvCxnSpPr>
          <p:spPr>
            <a:xfrm flipV="1">
              <a:off x="3059174" y="2662427"/>
              <a:ext cx="1139292" cy="110234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4" idx="1"/>
            </p:cNvCxnSpPr>
            <p:nvPr/>
          </p:nvCxnSpPr>
          <p:spPr>
            <a:xfrm>
              <a:off x="3059174" y="3764772"/>
              <a:ext cx="778791" cy="109459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9" idx="1"/>
            </p:cNvCxnSpPr>
            <p:nvPr/>
          </p:nvCxnSpPr>
          <p:spPr>
            <a:xfrm flipV="1">
              <a:off x="5971432" y="2660839"/>
              <a:ext cx="1115080" cy="11000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9" idx="1"/>
            </p:cNvCxnSpPr>
            <p:nvPr/>
          </p:nvCxnSpPr>
          <p:spPr>
            <a:xfrm>
              <a:off x="5971432" y="3760899"/>
              <a:ext cx="773522" cy="109142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35797" y="3587551"/>
              <a:ext cx="9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“zoom out”</a:t>
              </a:r>
            </a:p>
            <a:p>
              <a:pPr algn="ctr"/>
              <a:r>
                <a:rPr lang="en-US" sz="800" dirty="0"/>
                <a:t>t</a:t>
              </a:r>
              <a:r>
                <a:rPr lang="en-US" sz="800" dirty="0" smtClean="0"/>
                <a:t>o weekly forecasts</a:t>
              </a:r>
              <a:endParaRPr lang="en-AU" sz="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69043" y="3587550"/>
              <a:ext cx="9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“zoom out”</a:t>
              </a:r>
            </a:p>
            <a:p>
              <a:pPr algn="ctr"/>
              <a:r>
                <a:rPr lang="en-US" sz="800" dirty="0"/>
                <a:t>t</a:t>
              </a:r>
              <a:r>
                <a:rPr lang="en-US" sz="800" dirty="0" smtClean="0"/>
                <a:t>o monthly forecasts</a:t>
              </a:r>
              <a:endParaRPr lang="en-AU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187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Bahnschrift</vt:lpstr>
      <vt:lpstr>Calibri</vt:lpstr>
      <vt:lpstr>Calibri Light</vt:lpstr>
      <vt:lpstr>Gill Sans MT</vt:lpstr>
      <vt:lpstr>Segoe UI</vt:lpstr>
      <vt:lpstr>Times New Roman</vt:lpstr>
      <vt:lpstr>Office Theme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Sexton</dc:creator>
  <cp:lastModifiedBy>Justin Sexton</cp:lastModifiedBy>
  <cp:revision>43</cp:revision>
  <dcterms:created xsi:type="dcterms:W3CDTF">2019-09-03T22:57:03Z</dcterms:created>
  <dcterms:modified xsi:type="dcterms:W3CDTF">2019-11-08T04:18:40Z</dcterms:modified>
</cp:coreProperties>
</file>