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78"/>
    <a:srgbClr val="414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46" d="100"/>
          <a:sy n="346" d="100"/>
        </p:scale>
        <p:origin x="-3228" y="-5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66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5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93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80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53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7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91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69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3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8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5468-F386-41D4-933D-F0E7D1434BA8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71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70491" y="882306"/>
            <a:ext cx="463336" cy="475529"/>
            <a:chOff x="1811316" y="1611629"/>
            <a:chExt cx="463336" cy="475529"/>
          </a:xfrm>
        </p:grpSpPr>
        <p:sp>
          <p:nvSpPr>
            <p:cNvPr id="4" name="Rounded Rectangle 3"/>
            <p:cNvSpPr/>
            <p:nvPr/>
          </p:nvSpPr>
          <p:spPr>
            <a:xfrm>
              <a:off x="1811316" y="1611629"/>
              <a:ext cx="463336" cy="475529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72000" rIns="0" bIns="0" rtlCol="0" anchor="b" anchorCtr="0"/>
            <a:lstStyle/>
            <a:p>
              <a:pPr algn="ctr"/>
              <a:r>
                <a:rPr lang="en-US" sz="1200" b="1" dirty="0" smtClean="0">
                  <a:latin typeface="Arial Black" panose="020B0A04020102020204" pitchFamily="34" charset="0"/>
                  <a:cs typeface="Arial" panose="020B0604020202020204" pitchFamily="34" charset="0"/>
                </a:rPr>
                <a:t>BPS</a:t>
              </a:r>
              <a:endParaRPr lang="en-AU" sz="12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887265" y="1654019"/>
              <a:ext cx="311438" cy="433139"/>
              <a:chOff x="2642513" y="1820821"/>
              <a:chExt cx="311438" cy="43313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43521" y="1823202"/>
                <a:ext cx="310430" cy="430758"/>
                <a:chOff x="2643521" y="1823202"/>
                <a:chExt cx="310430" cy="430758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643521" y="1823202"/>
                  <a:ext cx="310430" cy="430758"/>
                  <a:chOff x="3128963" y="1661162"/>
                  <a:chExt cx="310430" cy="430758"/>
                </a:xfrm>
              </p:grpSpPr>
              <p:sp>
                <p:nvSpPr>
                  <p:cNvPr id="12" name="Arc 11"/>
                  <p:cNvSpPr/>
                  <p:nvPr/>
                </p:nvSpPr>
                <p:spPr>
                  <a:xfrm>
                    <a:off x="3179122" y="1778953"/>
                    <a:ext cx="208599" cy="312967"/>
                  </a:xfrm>
                  <a:prstGeom prst="arc">
                    <a:avLst>
                      <a:gd name="adj1" fmla="val 14749518"/>
                      <a:gd name="adj2" fmla="val 17735811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" name="Arc 12"/>
                  <p:cNvSpPr/>
                  <p:nvPr/>
                </p:nvSpPr>
                <p:spPr>
                  <a:xfrm>
                    <a:off x="3153405" y="1719263"/>
                    <a:ext cx="260032" cy="319318"/>
                  </a:xfrm>
                  <a:prstGeom prst="arc">
                    <a:avLst>
                      <a:gd name="adj1" fmla="val 14204683"/>
                      <a:gd name="adj2" fmla="val 18433609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" name="Arc 13"/>
                  <p:cNvSpPr/>
                  <p:nvPr/>
                </p:nvSpPr>
                <p:spPr>
                  <a:xfrm>
                    <a:off x="3128963" y="1661162"/>
                    <a:ext cx="310430" cy="319318"/>
                  </a:xfrm>
                  <a:prstGeom prst="arc">
                    <a:avLst>
                      <a:gd name="adj1" fmla="val 13063833"/>
                      <a:gd name="adj2" fmla="val 19496296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 flipV="1">
                  <a:off x="2767237" y="1980480"/>
                  <a:ext cx="61484" cy="614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8" name="Group 17"/>
              <p:cNvGrpSpPr>
                <a:grpSpLocks noChangeAspect="1"/>
              </p:cNvGrpSpPr>
              <p:nvPr/>
            </p:nvGrpSpPr>
            <p:grpSpPr>
              <a:xfrm>
                <a:off x="2642513" y="1820821"/>
                <a:ext cx="310430" cy="430758"/>
                <a:chOff x="3128963" y="1661162"/>
                <a:chExt cx="310430" cy="430758"/>
              </a:xfrm>
            </p:grpSpPr>
            <p:sp>
              <p:nvSpPr>
                <p:cNvPr id="20" name="Arc 19"/>
                <p:cNvSpPr/>
                <p:nvPr/>
              </p:nvSpPr>
              <p:spPr>
                <a:xfrm>
                  <a:off x="3179122" y="1778953"/>
                  <a:ext cx="208599" cy="312967"/>
                </a:xfrm>
                <a:prstGeom prst="arc">
                  <a:avLst>
                    <a:gd name="adj1" fmla="val 14749518"/>
                    <a:gd name="adj2" fmla="val 17735811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>
                  <a:off x="3153405" y="1719263"/>
                  <a:ext cx="260032" cy="319318"/>
                </a:xfrm>
                <a:prstGeom prst="arc">
                  <a:avLst>
                    <a:gd name="adj1" fmla="val 14204683"/>
                    <a:gd name="adj2" fmla="val 18433609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>
                  <a:off x="3128963" y="1661162"/>
                  <a:ext cx="310430" cy="319318"/>
                </a:xfrm>
                <a:prstGeom prst="arc">
                  <a:avLst>
                    <a:gd name="adj1" fmla="val 13063833"/>
                    <a:gd name="adj2" fmla="val 19496296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3825660" y="857440"/>
            <a:ext cx="463336" cy="475529"/>
            <a:chOff x="2546036" y="977644"/>
            <a:chExt cx="463336" cy="475529"/>
          </a:xfrm>
        </p:grpSpPr>
        <p:sp>
          <p:nvSpPr>
            <p:cNvPr id="26" name="Rounded Rectangle 25"/>
            <p:cNvSpPr/>
            <p:nvPr/>
          </p:nvSpPr>
          <p:spPr>
            <a:xfrm>
              <a:off x="2546036" y="977644"/>
              <a:ext cx="463336" cy="47552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E3E78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72000" rIns="0" bIns="0" rtlCol="0" anchor="b" anchorCtr="0"/>
            <a:lstStyle/>
            <a:p>
              <a:pPr algn="ctr"/>
              <a:r>
                <a:rPr lang="en-US" sz="1200" b="1" dirty="0" smtClean="0">
                  <a:latin typeface="Arial Black" panose="020B0A04020102020204" pitchFamily="34" charset="0"/>
                  <a:cs typeface="Arial" panose="020B0604020202020204" pitchFamily="34" charset="0"/>
                </a:rPr>
                <a:t>BOM</a:t>
              </a:r>
              <a:endParaRPr lang="en-AU" sz="12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22993" y="1022415"/>
              <a:ext cx="310430" cy="430758"/>
              <a:chOff x="2643521" y="1823202"/>
              <a:chExt cx="310430" cy="43075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643521" y="1823202"/>
                <a:ext cx="310430" cy="430758"/>
                <a:chOff x="3128963" y="1661162"/>
                <a:chExt cx="310430" cy="430758"/>
              </a:xfrm>
            </p:grpSpPr>
            <p:sp>
              <p:nvSpPr>
                <p:cNvPr id="35" name="Arc 34"/>
                <p:cNvSpPr/>
                <p:nvPr/>
              </p:nvSpPr>
              <p:spPr>
                <a:xfrm>
                  <a:off x="3179122" y="1778953"/>
                  <a:ext cx="208599" cy="312967"/>
                </a:xfrm>
                <a:prstGeom prst="arc">
                  <a:avLst>
                    <a:gd name="adj1" fmla="val 14749518"/>
                    <a:gd name="adj2" fmla="val 17735811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3153405" y="1719263"/>
                  <a:ext cx="260032" cy="319318"/>
                </a:xfrm>
                <a:prstGeom prst="arc">
                  <a:avLst>
                    <a:gd name="adj1" fmla="val 14204683"/>
                    <a:gd name="adj2" fmla="val 18433609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c 36"/>
                <p:cNvSpPr/>
                <p:nvPr/>
              </p:nvSpPr>
              <p:spPr>
                <a:xfrm>
                  <a:off x="3128963" y="1661162"/>
                  <a:ext cx="310430" cy="319318"/>
                </a:xfrm>
                <a:prstGeom prst="arc">
                  <a:avLst>
                    <a:gd name="adj1" fmla="val 13063833"/>
                    <a:gd name="adj2" fmla="val 19496296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flipV="1">
                <a:off x="2767237" y="1980480"/>
                <a:ext cx="61484" cy="614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621985" y="1022415"/>
              <a:ext cx="310430" cy="430758"/>
              <a:chOff x="3128963" y="1661162"/>
              <a:chExt cx="310430" cy="430758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3179122" y="1778953"/>
                <a:ext cx="208599" cy="312967"/>
              </a:xfrm>
              <a:prstGeom prst="arc">
                <a:avLst>
                  <a:gd name="adj1" fmla="val 14749518"/>
                  <a:gd name="adj2" fmla="val 17735811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3128963" y="1661162"/>
                <a:ext cx="310430" cy="319318"/>
              </a:xfrm>
              <a:prstGeom prst="arc">
                <a:avLst>
                  <a:gd name="adj1" fmla="val 13063833"/>
                  <a:gd name="adj2" fmla="val 19496296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3153405" y="1719263"/>
                <a:ext cx="260032" cy="319318"/>
              </a:xfrm>
              <a:prstGeom prst="arc">
                <a:avLst>
                  <a:gd name="adj1" fmla="val 14204683"/>
                  <a:gd name="adj2" fmla="val 18433609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 rot="5400000">
            <a:off x="2314931" y="150631"/>
            <a:ext cx="1373942" cy="1234742"/>
            <a:chOff x="276803" y="1510166"/>
            <a:chExt cx="1373942" cy="1234742"/>
          </a:xfrm>
          <a:solidFill>
            <a:srgbClr val="4143BA"/>
          </a:solidFill>
        </p:grpSpPr>
        <p:sp>
          <p:nvSpPr>
            <p:cNvPr id="72" name="Minus 71"/>
            <p:cNvSpPr/>
            <p:nvPr/>
          </p:nvSpPr>
          <p:spPr>
            <a:xfrm>
              <a:off x="412959" y="1697473"/>
              <a:ext cx="1237786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Minus 72"/>
            <p:cNvSpPr/>
            <p:nvPr/>
          </p:nvSpPr>
          <p:spPr>
            <a:xfrm rot="18983642">
              <a:off x="276803" y="1510166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Minus 73"/>
            <p:cNvSpPr/>
            <p:nvPr/>
          </p:nvSpPr>
          <p:spPr>
            <a:xfrm rot="13550970">
              <a:off x="267636" y="1877189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905833" y="1261529"/>
            <a:ext cx="2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AU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845449" y="266213"/>
            <a:ext cx="1237786" cy="1213614"/>
            <a:chOff x="2466053" y="2765127"/>
            <a:chExt cx="1237786" cy="1213614"/>
          </a:xfrm>
        </p:grpSpPr>
        <p:sp>
          <p:nvSpPr>
            <p:cNvPr id="232" name="Rectangle 231"/>
            <p:cNvSpPr/>
            <p:nvPr/>
          </p:nvSpPr>
          <p:spPr>
            <a:xfrm>
              <a:off x="2485800" y="2765127"/>
              <a:ext cx="1205519" cy="1213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Minus 230"/>
            <p:cNvSpPr/>
            <p:nvPr/>
          </p:nvSpPr>
          <p:spPr>
            <a:xfrm rot="10800000">
              <a:off x="2466053" y="2967813"/>
              <a:ext cx="1237786" cy="802888"/>
            </a:xfrm>
            <a:prstGeom prst="mathMinus">
              <a:avLst>
                <a:gd name="adj1" fmla="val 20742"/>
              </a:avLst>
            </a:prstGeom>
            <a:solidFill>
              <a:srgbClr val="414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1126644" y="1173206"/>
            <a:ext cx="8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CALM</a:t>
            </a:r>
            <a:endParaRPr lang="en-AU" dirty="0"/>
          </a:p>
        </p:txBody>
      </p:sp>
      <p:grpSp>
        <p:nvGrpSpPr>
          <p:cNvPr id="309" name="Group 308"/>
          <p:cNvGrpSpPr/>
          <p:nvPr/>
        </p:nvGrpSpPr>
        <p:grpSpPr>
          <a:xfrm>
            <a:off x="654050" y="2243989"/>
            <a:ext cx="1273936" cy="1225300"/>
            <a:chOff x="940472" y="2819826"/>
            <a:chExt cx="1536827" cy="1445946"/>
          </a:xfrm>
        </p:grpSpPr>
        <p:sp>
          <p:nvSpPr>
            <p:cNvPr id="303" name="Teardrop 302"/>
            <p:cNvSpPr/>
            <p:nvPr/>
          </p:nvSpPr>
          <p:spPr>
            <a:xfrm rot="19043700">
              <a:off x="1444274" y="2819826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4" name="Teardrop 303"/>
            <p:cNvSpPr/>
            <p:nvPr/>
          </p:nvSpPr>
          <p:spPr>
            <a:xfrm rot="19043700">
              <a:off x="1807593" y="3624416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Teardrop 304"/>
            <p:cNvSpPr/>
            <p:nvPr/>
          </p:nvSpPr>
          <p:spPr>
            <a:xfrm rot="19043700">
              <a:off x="940472" y="3393534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Moon 305"/>
            <p:cNvSpPr/>
            <p:nvPr/>
          </p:nvSpPr>
          <p:spPr>
            <a:xfrm rot="18590589">
              <a:off x="1064083" y="3659216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Moon 306"/>
            <p:cNvSpPr/>
            <p:nvPr/>
          </p:nvSpPr>
          <p:spPr>
            <a:xfrm rot="18590589">
              <a:off x="1917090" y="3888690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Moon 307"/>
            <p:cNvSpPr/>
            <p:nvPr/>
          </p:nvSpPr>
          <p:spPr>
            <a:xfrm rot="18590589">
              <a:off x="1559281" y="3094420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0035" y="2211176"/>
            <a:ext cx="2289465" cy="2321760"/>
            <a:chOff x="2200035" y="2211176"/>
            <a:chExt cx="2289465" cy="2321760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200035" y="2243471"/>
              <a:ext cx="2289465" cy="2289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0609" y="2281226"/>
              <a:ext cx="673652" cy="2207550"/>
              <a:chOff x="3328283" y="2278472"/>
              <a:chExt cx="673652" cy="22075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28283" y="2278472"/>
                <a:ext cx="673652" cy="1558419"/>
                <a:chOff x="3839228" y="2090091"/>
                <a:chExt cx="708492" cy="155841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189590" y="2264029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2" name="Moon 1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5" name="Moon 94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7" name="Moon 96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 flipH="1">
                  <a:off x="3839228" y="2090091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00" name="Moon 99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1" name="Moon 100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2" name="Moon 101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03" name="Rectangle 102"/>
                <p:cNvSpPr/>
                <p:nvPr/>
              </p:nvSpPr>
              <p:spPr>
                <a:xfrm>
                  <a:off x="4083593" y="3085830"/>
                  <a:ext cx="198513" cy="42743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>
                <a:off x="3567856" y="3433574"/>
                <a:ext cx="197658" cy="1052448"/>
                <a:chOff x="2986370" y="3407707"/>
                <a:chExt cx="252000" cy="1533482"/>
              </a:xfrm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2986370" y="3407707"/>
                  <a:ext cx="252000" cy="153348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004369" y="4478013"/>
                  <a:ext cx="216000" cy="40094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3004369" y="3960323"/>
                  <a:ext cx="216000" cy="456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3004369" y="3423429"/>
                  <a:ext cx="216000" cy="480562"/>
                </a:xfrm>
                <a:prstGeom prst="rect">
                  <a:avLst/>
                </a:prstGeom>
                <a:gradFill flip="none" rotWithShape="1">
                  <a:gsLst>
                    <a:gs pos="2100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49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2658622" y="2211176"/>
              <a:ext cx="673652" cy="2098601"/>
              <a:chOff x="2774290" y="2213930"/>
              <a:chExt cx="673652" cy="2098601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2774290" y="2213930"/>
                <a:ext cx="673652" cy="1558419"/>
                <a:chOff x="3839228" y="2090091"/>
                <a:chExt cx="708492" cy="1558419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189590" y="2264029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12" name="Moon 111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3" name="Moon 112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4" name="Moon 113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 flipH="1">
                  <a:off x="3839228" y="2090091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09" name="Moon 108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0" name="Moon 109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1" name="Moon 110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08" name="Rectangle 107"/>
                <p:cNvSpPr/>
                <p:nvPr/>
              </p:nvSpPr>
              <p:spPr>
                <a:xfrm>
                  <a:off x="4083593" y="3085830"/>
                  <a:ext cx="198513" cy="42743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3011987" y="3260083"/>
                <a:ext cx="197658" cy="1052448"/>
                <a:chOff x="2986370" y="3179648"/>
                <a:chExt cx="252000" cy="1533482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2986370" y="3179648"/>
                  <a:ext cx="252000" cy="153348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3004369" y="4250402"/>
                  <a:ext cx="216000" cy="40094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3004369" y="3721356"/>
                  <a:ext cx="216000" cy="4550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004370" y="3195368"/>
                  <a:ext cx="216000" cy="480562"/>
                </a:xfrm>
                <a:prstGeom prst="rect">
                  <a:avLst/>
                </a:prstGeom>
                <a:gradFill flip="none" rotWithShape="1">
                  <a:gsLst>
                    <a:gs pos="2100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49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417" name="Group 416"/>
          <p:cNvGrpSpPr/>
          <p:nvPr/>
        </p:nvGrpSpPr>
        <p:grpSpPr>
          <a:xfrm>
            <a:off x="7188744" y="1202820"/>
            <a:ext cx="4387174" cy="4387174"/>
            <a:chOff x="7188744" y="1202820"/>
            <a:chExt cx="4387174" cy="4387174"/>
          </a:xfrm>
        </p:grpSpPr>
        <p:sp>
          <p:nvSpPr>
            <p:cNvPr id="415" name="Rectangle 414"/>
            <p:cNvSpPr>
              <a:spLocks noChangeAspect="1"/>
            </p:cNvSpPr>
            <p:nvPr/>
          </p:nvSpPr>
          <p:spPr>
            <a:xfrm>
              <a:off x="7188744" y="1202820"/>
              <a:ext cx="4387174" cy="4387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9372702" y="1879357"/>
              <a:ext cx="5286" cy="3141002"/>
            </a:xfrm>
            <a:prstGeom prst="line">
              <a:avLst/>
            </a:prstGeom>
            <a:ln w="12128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9379154" y="1879163"/>
              <a:ext cx="5286" cy="3455102"/>
            </a:xfrm>
            <a:prstGeom prst="line">
              <a:avLst/>
            </a:prstGeom>
            <a:ln w="9302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>
              <a:spLocks noChangeAspect="1"/>
            </p:cNvSpPr>
            <p:nvPr/>
          </p:nvSpPr>
          <p:spPr>
            <a:xfrm>
              <a:off x="8484128" y="3765805"/>
              <a:ext cx="1807630" cy="1761763"/>
            </a:xfrm>
            <a:prstGeom prst="ellipse">
              <a:avLst/>
            </a:prstGeom>
            <a:solidFill>
              <a:schemeClr val="bg1"/>
            </a:solidFill>
            <a:ln w="1174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3" name="Straight Connector 352"/>
            <p:cNvCxnSpPr/>
            <p:nvPr/>
          </p:nvCxnSpPr>
          <p:spPr>
            <a:xfrm>
              <a:off x="9327563" y="4155207"/>
              <a:ext cx="5299" cy="722663"/>
            </a:xfrm>
            <a:prstGeom prst="line">
              <a:avLst/>
            </a:prstGeom>
            <a:ln w="508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413"/>
            <p:cNvSpPr/>
            <p:nvPr/>
          </p:nvSpPr>
          <p:spPr>
            <a:xfrm>
              <a:off x="8920681" y="3516129"/>
              <a:ext cx="913983" cy="83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8652501" y="3936101"/>
              <a:ext cx="1470884" cy="143356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9372702" y="2389567"/>
              <a:ext cx="0" cy="2330397"/>
            </a:xfrm>
            <a:prstGeom prst="line">
              <a:avLst/>
            </a:prstGeom>
            <a:ln w="7270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Moon 378"/>
            <p:cNvSpPr/>
            <p:nvPr/>
          </p:nvSpPr>
          <p:spPr>
            <a:xfrm rot="18590589">
              <a:off x="8937672" y="4664497"/>
              <a:ext cx="237210" cy="665996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4000">
                  <a:schemeClr val="bg1">
                    <a:lumMod val="85000"/>
                    <a:shade val="30000"/>
                    <a:satMod val="115000"/>
                  </a:schemeClr>
                </a:gs>
                <a:gs pos="23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1" name="Straight Connector 260"/>
            <p:cNvCxnSpPr/>
            <p:nvPr/>
          </p:nvCxnSpPr>
          <p:spPr>
            <a:xfrm flipV="1">
              <a:off x="8893176" y="3432393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8891858" y="2733860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8894207" y="2028144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Group 431"/>
          <p:cNvGrpSpPr/>
          <p:nvPr/>
        </p:nvGrpSpPr>
        <p:grpSpPr>
          <a:xfrm>
            <a:off x="4648257" y="1355454"/>
            <a:ext cx="4387174" cy="4387174"/>
            <a:chOff x="7188744" y="1202820"/>
            <a:chExt cx="4387174" cy="4387174"/>
          </a:xfrm>
        </p:grpSpPr>
        <p:sp>
          <p:nvSpPr>
            <p:cNvPr id="433" name="Rectangle 432"/>
            <p:cNvSpPr>
              <a:spLocks noChangeAspect="1"/>
            </p:cNvSpPr>
            <p:nvPr/>
          </p:nvSpPr>
          <p:spPr>
            <a:xfrm>
              <a:off x="7188744" y="1202820"/>
              <a:ext cx="4387174" cy="4387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4" name="Straight Connector 433"/>
            <p:cNvCxnSpPr/>
            <p:nvPr/>
          </p:nvCxnSpPr>
          <p:spPr>
            <a:xfrm>
              <a:off x="9372702" y="1879357"/>
              <a:ext cx="5286" cy="3141002"/>
            </a:xfrm>
            <a:prstGeom prst="line">
              <a:avLst/>
            </a:prstGeom>
            <a:ln w="12128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379154" y="1879163"/>
              <a:ext cx="5286" cy="3455102"/>
            </a:xfrm>
            <a:prstGeom prst="line">
              <a:avLst/>
            </a:prstGeom>
            <a:ln w="9302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/>
            <p:cNvSpPr>
              <a:spLocks noChangeAspect="1"/>
            </p:cNvSpPr>
            <p:nvPr/>
          </p:nvSpPr>
          <p:spPr>
            <a:xfrm>
              <a:off x="8484128" y="3765805"/>
              <a:ext cx="1807630" cy="1761763"/>
            </a:xfrm>
            <a:prstGeom prst="ellipse">
              <a:avLst/>
            </a:prstGeom>
            <a:solidFill>
              <a:schemeClr val="bg1"/>
            </a:solidFill>
            <a:ln w="1174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Straight Connector 436"/>
            <p:cNvCxnSpPr/>
            <p:nvPr/>
          </p:nvCxnSpPr>
          <p:spPr>
            <a:xfrm>
              <a:off x="9327563" y="4155207"/>
              <a:ext cx="5299" cy="722663"/>
            </a:xfrm>
            <a:prstGeom prst="line">
              <a:avLst/>
            </a:prstGeom>
            <a:ln w="508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>
              <a:off x="8920681" y="3516129"/>
              <a:ext cx="913983" cy="83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9" name="Oval 438"/>
            <p:cNvSpPr>
              <a:spLocks noChangeAspect="1"/>
            </p:cNvSpPr>
            <p:nvPr/>
          </p:nvSpPr>
          <p:spPr>
            <a:xfrm>
              <a:off x="8652501" y="3936101"/>
              <a:ext cx="1470884" cy="143356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0" name="Straight Connector 439"/>
            <p:cNvCxnSpPr/>
            <p:nvPr/>
          </p:nvCxnSpPr>
          <p:spPr>
            <a:xfrm>
              <a:off x="9372702" y="3642492"/>
              <a:ext cx="0" cy="816790"/>
            </a:xfrm>
            <a:prstGeom prst="line">
              <a:avLst/>
            </a:prstGeom>
            <a:ln w="727075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Moon 440"/>
            <p:cNvSpPr/>
            <p:nvPr/>
          </p:nvSpPr>
          <p:spPr>
            <a:xfrm rot="18590589">
              <a:off x="8937672" y="4664497"/>
              <a:ext cx="237210" cy="665996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4000">
                  <a:schemeClr val="bg1">
                    <a:lumMod val="85000"/>
                    <a:shade val="30000"/>
                    <a:satMod val="115000"/>
                  </a:schemeClr>
                </a:gs>
                <a:gs pos="23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2" name="Straight Connector 441"/>
            <p:cNvCxnSpPr/>
            <p:nvPr/>
          </p:nvCxnSpPr>
          <p:spPr>
            <a:xfrm flipV="1">
              <a:off x="8893176" y="3432393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V="1">
              <a:off x="8891858" y="2733860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8894207" y="2028144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3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BPS uses degrees from north (0) clockwise</a:t>
            </a:r>
          </a:p>
          <a:p>
            <a:r>
              <a:rPr lang="en-US" dirty="0" smtClean="0"/>
              <a:t>11.25 &gt; S &gt;= 348.75                            0 </a:t>
            </a:r>
          </a:p>
          <a:p>
            <a:r>
              <a:rPr lang="en-US" dirty="0" smtClean="0"/>
              <a:t>33.75 &gt; SSW &gt;= 11.25                        22.5</a:t>
            </a:r>
          </a:p>
          <a:p>
            <a:r>
              <a:rPr lang="en-US" dirty="0" smtClean="0"/>
              <a:t>56.25 &gt; SW &gt;= 33.75</a:t>
            </a:r>
          </a:p>
          <a:p>
            <a:r>
              <a:rPr lang="en-US" dirty="0" smtClean="0"/>
              <a:t>78.75 &gt; WSW &gt;= 56.25</a:t>
            </a:r>
          </a:p>
          <a:p>
            <a:r>
              <a:rPr lang="en-US" dirty="0" smtClean="0"/>
              <a:t>101.25 &gt; W &gt;= 78.75</a:t>
            </a:r>
          </a:p>
          <a:p>
            <a:r>
              <a:rPr lang="en-US" dirty="0" smtClean="0"/>
              <a:t>123.75 &gt; WNW &gt;= 101.25</a:t>
            </a:r>
          </a:p>
          <a:p>
            <a:r>
              <a:rPr lang="en-US" dirty="0" smtClean="0"/>
              <a:t>146.25 &gt; NW &gt;= 123.75</a:t>
            </a:r>
          </a:p>
          <a:p>
            <a:r>
              <a:rPr lang="en-US" dirty="0" smtClean="0"/>
              <a:t>168.75 &gt; NNW &gt;= 146.25</a:t>
            </a:r>
          </a:p>
          <a:p>
            <a:r>
              <a:rPr lang="en-US" dirty="0" smtClean="0"/>
              <a:t>191.25 &gt; N &gt;= 168.75</a:t>
            </a:r>
          </a:p>
          <a:p>
            <a:r>
              <a:rPr lang="en-US" dirty="0" smtClean="0"/>
              <a:t>213.75 &gt; NNE &gt;= 191.25</a:t>
            </a:r>
          </a:p>
          <a:p>
            <a:r>
              <a:rPr lang="en-US" dirty="0" smtClean="0"/>
              <a:t>236.25 &gt; NE &gt;= 213.75</a:t>
            </a:r>
          </a:p>
          <a:p>
            <a:r>
              <a:rPr lang="en-US" dirty="0" smtClean="0"/>
              <a:t>258.75 &gt; ENE &gt;= 236.25</a:t>
            </a:r>
          </a:p>
          <a:p>
            <a:r>
              <a:rPr lang="en-US" dirty="0" smtClean="0"/>
              <a:t>281.25 &gt; E &gt;= 258.75</a:t>
            </a:r>
          </a:p>
          <a:p>
            <a:r>
              <a:rPr lang="en-US" dirty="0" smtClean="0"/>
              <a:t>303.75 &gt; ESE &gt;= 281.25</a:t>
            </a:r>
          </a:p>
          <a:p>
            <a:r>
              <a:rPr lang="en-US" dirty="0" smtClean="0"/>
              <a:t>326.25 &gt; SE &gt;= 303.75</a:t>
            </a:r>
          </a:p>
          <a:p>
            <a:r>
              <a:rPr lang="en-US" dirty="0" smtClean="0"/>
              <a:t>348.75 &gt; SSE &gt;= 326.25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4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Sexton</dc:creator>
  <cp:lastModifiedBy>Justin Sexton</cp:lastModifiedBy>
  <cp:revision>25</cp:revision>
  <dcterms:created xsi:type="dcterms:W3CDTF">2019-09-03T22:57:03Z</dcterms:created>
  <dcterms:modified xsi:type="dcterms:W3CDTF">2019-09-04T06:18:53Z</dcterms:modified>
</cp:coreProperties>
</file>