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B2B9-261D-FF4A-A2D5-6DC4F14E6F30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6A9C-420D-1C41-8246-233CCCB7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8615" y="1492250"/>
            <a:ext cx="2796260" cy="2295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122401" y="14922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Core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3015" y="1492250"/>
            <a:ext cx="2431135" cy="2016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74750" y="1524000"/>
            <a:ext cx="7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</a:t>
            </a:r>
            <a:r>
              <a:rPr lang="en-US" b="1" u="sng" dirty="0" smtClean="0"/>
              <a:t>etup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706748" y="54114"/>
            <a:ext cx="530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Proposal for software architecture</a:t>
            </a:r>
            <a:endParaRPr lang="en-US" sz="28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6386085" y="1492250"/>
            <a:ext cx="2630914" cy="2619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37051" y="1524000"/>
            <a:ext cx="87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3015" y="2029857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</a:t>
            </a:r>
            <a:r>
              <a:rPr lang="en-US" dirty="0" smtClean="0"/>
              <a:t>etup networks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Setup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Setup agents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8615" y="2033032"/>
            <a:ext cx="26851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each tick 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</a:t>
            </a:r>
            <a:r>
              <a:rPr lang="fr-FR" dirty="0" smtClean="0"/>
              <a:t>gents chose route if </a:t>
            </a:r>
            <a:r>
              <a:rPr lang="fr-FR" dirty="0" err="1" smtClean="0"/>
              <a:t>needed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Execution of routes (under-</a:t>
            </a:r>
            <a:r>
              <a:rPr lang="en-US" dirty="0" err="1" smtClean="0"/>
              <a:t>discretisation</a:t>
            </a:r>
            <a:r>
              <a:rPr lang="en-US" dirty="0" smtClean="0"/>
              <a:t> to handle interactions?)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6084" y="2033032"/>
            <a:ext cx="2630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and global reporters of interesting variables (local and integrated flows, network real robustness, network performances, charges in transports,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72453" y="4349749"/>
            <a:ext cx="3822722" cy="22383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71900" y="4889857"/>
            <a:ext cx="348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O-D determination according to time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Transport mode decision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Routing procedure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015" y="577334"/>
            <a:ext cx="373735" cy="391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341" y="593209"/>
            <a:ext cx="1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observer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8205" y="656709"/>
            <a:ext cx="92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agents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12489" y="640834"/>
            <a:ext cx="650875" cy="3693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3572453" y="656709"/>
            <a:ext cx="449599" cy="31166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22052" y="656709"/>
            <a:ext cx="115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data files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373687" y="668377"/>
            <a:ext cx="333375" cy="30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62400" y="6408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dependency</a:t>
            </a:r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>
            <a:off x="5015154" y="3787359"/>
            <a:ext cx="358533" cy="5623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724150" y="2381250"/>
            <a:ext cx="464465" cy="571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984875" y="2384425"/>
            <a:ext cx="430455" cy="571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174625" y="4064357"/>
            <a:ext cx="3013990" cy="252376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7312" y="488985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GIS </a:t>
            </a:r>
            <a:r>
              <a:rPr lang="en-US" dirty="0" err="1" smtClean="0"/>
              <a:t>shapefiles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Transport timetables</a:t>
            </a:r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1535999" y="3508375"/>
            <a:ext cx="341498" cy="55598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86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6</cp:revision>
  <dcterms:created xsi:type="dcterms:W3CDTF">2013-07-12T18:37:29Z</dcterms:created>
  <dcterms:modified xsi:type="dcterms:W3CDTF">2013-07-12T19:18:14Z</dcterms:modified>
</cp:coreProperties>
</file>