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7" r:id="rId9"/>
    <p:sldId id="32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414"/>
  </p:normalViewPr>
  <p:slideViewPr>
    <p:cSldViewPr snapToGrid="0" snapToObjects="1" showGuides="1">
      <p:cViewPr varScale="1">
        <p:scale>
          <a:sx n="124" d="100"/>
          <a:sy n="124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56FBB-94B3-C14E-BFD7-91315FE2A828}" type="datetimeFigureOut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79CD6-ECC4-384E-892E-E25212A3B8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204B-9F4F-1C40-B5A0-D07E0FFD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917" y="1132874"/>
            <a:ext cx="1083616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7C836-7FDE-AE44-8CEF-713162EF3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848"/>
            <a:ext cx="9144000" cy="13479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0A2310E-C38F-9648-9DF0-8D29EA93F3BD}"/>
              </a:ext>
            </a:extLst>
          </p:cNvPr>
          <p:cNvSpPr txBox="1">
            <a:spLocks/>
          </p:cNvSpPr>
          <p:nvPr userDrawn="1"/>
        </p:nvSpPr>
        <p:spPr>
          <a:xfrm>
            <a:off x="0" y="64988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22E0C-6DDF-CD46-8CF3-70D710F54AE1}" type="datetime1">
              <a:rPr kumimoji="1" lang="zh-CN" altLang="en-US" smtClean="0"/>
              <a:pPr/>
              <a:t>2024/3/1</a:t>
            </a:fld>
            <a:endParaRPr kumimoji="1" lang="zh-CN" alt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CA8C3FE-ED4B-8544-A168-5BFA73686002}"/>
              </a:ext>
            </a:extLst>
          </p:cNvPr>
          <p:cNvSpPr txBox="1">
            <a:spLocks/>
          </p:cNvSpPr>
          <p:nvPr userDrawn="1"/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Shanghai Jiao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" altLang="zh-CN" dirty="0" err="1"/>
              <a:t>ong</a:t>
            </a:r>
            <a:r>
              <a:rPr kumimoji="1" lang="en" altLang="zh-CN" dirty="0"/>
              <a:t> University</a:t>
            </a:r>
            <a:endParaRPr kumimoji="1"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893B59C-AFFC-654F-92EF-9DEC0B83462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FDEA1-D3DA-1C46-8DCF-90E6BBFEEE7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1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200B-56DF-004A-B5A8-47D1279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5" y="272636"/>
            <a:ext cx="11246069" cy="87509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B6E7-86E7-EA43-A29C-37A7926D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5" y="1292772"/>
            <a:ext cx="11246069" cy="488419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1C714-1B89-8343-A6F8-1A0F4ECA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3EAB4-E286-8642-90F1-0FBEFE3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</p:spPr>
        <p:txBody>
          <a:bodyPr/>
          <a:lstStyle/>
          <a:p>
            <a:r>
              <a:rPr kumimoji="1" lang="en" altLang="zh-CN" dirty="0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DAA8A-9815-EB47-A310-126F81D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CEFDEA1-D3DA-1C46-8DCF-90E6BBFEEE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44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200B-56DF-004A-B5A8-47D1279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5" y="272636"/>
            <a:ext cx="11246069" cy="87509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B6E7-86E7-EA43-A29C-37A7926D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292772"/>
            <a:ext cx="5538952" cy="488419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1C714-1B89-8343-A6F8-1A0F4ECA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3"/>
            <a:ext cx="2743200" cy="365125"/>
          </a:xfrm>
        </p:spPr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3EAB4-E286-8642-90F1-0FBEFE3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</p:spPr>
        <p:txBody>
          <a:bodyPr/>
          <a:lstStyle/>
          <a:p>
            <a:r>
              <a:rPr kumimoji="1" lang="en" altLang="zh-CN" dirty="0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DAA8A-9815-EB47-A310-126F81D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CEFDEA1-D3DA-1C46-8DCF-90E6BBFEEE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A53CE9-D7A7-7347-A787-759783DA41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80084" y="1292771"/>
            <a:ext cx="5538952" cy="488419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205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200B-56DF-004A-B5A8-47D12797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272636"/>
            <a:ext cx="7020908" cy="87509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B6E7-86E7-EA43-A29C-37A7926D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292772"/>
            <a:ext cx="7020908" cy="488419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1C714-1B89-8343-A6F8-1A0F4ECA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617"/>
            <a:ext cx="2743200" cy="365125"/>
          </a:xfrm>
        </p:spPr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3EAB4-E286-8642-90F1-0FBEFE3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</p:spPr>
        <p:txBody>
          <a:bodyPr/>
          <a:lstStyle/>
          <a:p>
            <a:r>
              <a:rPr kumimoji="1" lang="en" altLang="zh-CN" dirty="0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DAA8A-9815-EB47-A310-126F81D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CEFDEA1-D3DA-1C46-8DCF-90E6BBFEEE7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A53CE9-D7A7-7347-A787-759783DA41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19998" y="0"/>
            <a:ext cx="4445877" cy="323781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0173883-4ABC-124F-BC20-B7654863D80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619999" y="3249798"/>
            <a:ext cx="4445877" cy="3237819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3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7D2B89-ED45-9E4E-B0E0-90BC12A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57957"/>
            <a:ext cx="11684000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9EE00-3778-8345-BDE3-1C3845F6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1456267"/>
            <a:ext cx="11684000" cy="4831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B8E59-2AB8-A945-B73C-23870D34A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6200-036A-CF4E-8E19-3F26661EDC67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9AF5-B48B-5249-B0A0-AA34AE1B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 dirty="0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2E1F7-7720-2045-A529-047C08011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DEA1-D3DA-1C46-8DCF-90E6BBFEEE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0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DE5D4-7FDA-0342-A62A-21501362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5" y="53445"/>
            <a:ext cx="11246069" cy="875096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If significant magnitude offset in CEERS photometry?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93A41-0F4E-CC47-84F5-A0971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5" y="915392"/>
            <a:ext cx="11246069" cy="5293266"/>
          </a:xfrm>
        </p:spPr>
        <p:txBody>
          <a:bodyPr>
            <a:normAutofit/>
          </a:bodyPr>
          <a:lstStyle/>
          <a:p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JWST pipeline version 1.5.3: need add +0.05 mag to photometry for F115W and +0.15 mag for F150W</a:t>
            </a:r>
          </a:p>
          <a:p>
            <a:r>
              <a:rPr kumimoji="1" lang="en-US" altLang="zh-CN" sz="1800" dirty="0"/>
              <a:t>CEERS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 release 0.5: Pipeline version 1.7.2</a:t>
            </a:r>
          </a:p>
          <a:p>
            <a:r>
              <a:rPr kumimoji="1" lang="en-US" altLang="zh-CN" sz="1800" dirty="0"/>
              <a:t>Magnitude offset is smaller than 0.06, which may caused by difference in filters.</a:t>
            </a:r>
            <a:endParaRPr kumimoji="1" lang="zh-CN" altLang="en-US" sz="1800" dirty="0"/>
          </a:p>
          <a:p>
            <a:endParaRPr kumimoji="1" lang="e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0B9E3-676D-1C4D-A205-E2A9524A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B3788-0997-9044-B7ED-073B8EA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/>
              <a:t>Shanghai </a:t>
            </a:r>
            <a:r>
              <a:rPr kumimoji="1" lang="en" altLang="zh-CN" dirty="0" err="1"/>
              <a:t>Jiaotong</a:t>
            </a:r>
            <a:r>
              <a:rPr kumimoji="1" lang="en" altLang="zh-CN" dirty="0"/>
              <a:t>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26B0-B1D9-134B-BB98-BE353652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B2A45-0C84-9D4D-A4C0-2561524E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75" y="2037833"/>
            <a:ext cx="3378946" cy="24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275F43-D6EF-4449-93FE-90F5F9FF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21" y="2037833"/>
            <a:ext cx="3378946" cy="24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283A32-35BD-3141-A4C4-6FA5542C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67" y="2037833"/>
            <a:ext cx="3378946" cy="24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077830-367D-5040-9B76-88D1F234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78" y="4407915"/>
            <a:ext cx="3378947" cy="240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4E6011C-1502-8548-BC26-A258943A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624" y="4407916"/>
            <a:ext cx="3378946" cy="24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429706-0B9C-C04E-9361-FD8EA0DF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67" y="4407915"/>
            <a:ext cx="3378946" cy="24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062F18-A575-104A-9C54-AC89BCF0BE21}"/>
              </a:ext>
            </a:extLst>
          </p:cNvPr>
          <p:cNvSpPr txBox="1"/>
          <p:nvPr/>
        </p:nvSpPr>
        <p:spPr>
          <a:xfrm>
            <a:off x="7891567" y="1113855"/>
            <a:ext cx="3452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Masafusa Onoue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FF62648-826E-A944-AE0D-2BA94F7B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86" y="639134"/>
            <a:ext cx="3851243" cy="264886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D8FC7-AB59-1948-A6A7-8B2D8C8E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FFEBB-2798-7845-94BE-DE7872E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3ECF6-83A1-5741-AB8C-B1EE8BC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6F8B64-6C07-8E43-9990-AD0EC25B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32" y="305927"/>
            <a:ext cx="7442200" cy="33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59FC6A-C5BF-9F43-8BDF-C21D59F7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2819" y="1280136"/>
            <a:ext cx="6850209" cy="52127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DB65C1-EBA0-D14D-A35F-F596C7BC1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933" y="3347377"/>
            <a:ext cx="5858913" cy="30160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6794F29-5F19-6549-9DE0-75B3951F63AE}"/>
              </a:ext>
            </a:extLst>
          </p:cNvPr>
          <p:cNvSpPr txBox="1"/>
          <p:nvPr/>
        </p:nvSpPr>
        <p:spPr>
          <a:xfrm>
            <a:off x="1371600" y="846089"/>
            <a:ext cx="329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Magnitude offset in module A&amp;B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7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D0B4D-C2DE-9E48-8EE4-6384D4B3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243FD-B072-2449-A1AD-A8A9D0FE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D81A9-1E94-2E44-BAFF-62FBC212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C8A1AA-1B64-6B42-82ED-1BC0A831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2" y="1746602"/>
            <a:ext cx="3473752" cy="2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82EB62-219E-FD46-ADCB-A53C86C9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26" y="1746603"/>
            <a:ext cx="3407854" cy="2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154988D-E1D7-6649-ABE7-307D78AD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60" y="1746604"/>
            <a:ext cx="3473752" cy="2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8471AA2-49A9-2740-8E42-EEA1C5F6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1" y="4353672"/>
            <a:ext cx="3558477" cy="2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6C5E5BA-34B9-D544-BE7B-CC0C9B47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80" y="4353672"/>
            <a:ext cx="3473752" cy="2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8D87C00-F094-2342-BEFB-A19A9889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22" y="4353673"/>
            <a:ext cx="3473752" cy="24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73B92F-FFA1-D34E-A942-86244B7B2AE8}"/>
              </a:ext>
            </a:extLst>
          </p:cNvPr>
          <p:cNvSpPr txBox="1"/>
          <p:nvPr/>
        </p:nvSpPr>
        <p:spPr>
          <a:xfrm>
            <a:off x="655641" y="767341"/>
            <a:ext cx="1126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Data release 0.5 (pipeline 1.7.2): no significant offset</a:t>
            </a:r>
          </a:p>
          <a:p>
            <a:r>
              <a:rPr kumimoji="1" lang="en-US" altLang="zh-CN" sz="2200" dirty="0"/>
              <a:t>Data release 0.6 (pipeline 1.8.5): offset ~0.03mag</a:t>
            </a:r>
            <a:endParaRPr kumimoji="1" lang="zh-CN" altLang="en-US" sz="2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AFD0B2-1594-7E43-8FDB-0D790770CABF}"/>
              </a:ext>
            </a:extLst>
          </p:cNvPr>
          <p:cNvSpPr txBox="1"/>
          <p:nvPr/>
        </p:nvSpPr>
        <p:spPr>
          <a:xfrm>
            <a:off x="3934894" y="182566"/>
            <a:ext cx="432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Module A  </a:t>
            </a:r>
            <a:r>
              <a:rPr kumimoji="1" lang="en-US" altLang="zh-CN" sz="3200" dirty="0" err="1"/>
              <a:t>v.s</a:t>
            </a:r>
            <a:r>
              <a:rPr kumimoji="1" lang="en-US" altLang="zh-CN" sz="3200" dirty="0"/>
              <a:t>. Module B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54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A373434-6774-A64A-BD20-AD22B6D9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69" y="746128"/>
            <a:ext cx="5474326" cy="62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8E188B-ED06-B742-BC18-CE5A5209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3" y="746128"/>
            <a:ext cx="5474326" cy="62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F5E51D-B205-CE4A-82E3-BCC8B28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4" y="173342"/>
            <a:ext cx="11246069" cy="875096"/>
          </a:xfrm>
        </p:spPr>
        <p:txBody>
          <a:bodyPr/>
          <a:lstStyle/>
          <a:p>
            <a:r>
              <a:rPr kumimoji="1" lang="en-US" altLang="zh-CN" dirty="0"/>
              <a:t>CEERS uncertainty: 0.1*flux + </a:t>
            </a:r>
            <a:r>
              <a:rPr kumimoji="1" lang="en-US" altLang="zh-CN" dirty="0" err="1"/>
              <a:t>fluxerr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93301-CEF2-D047-B0AA-DC35EE00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9AEA6-C42C-1B48-9093-D799DE6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6C3CF5-85FE-C54B-8894-D2E2F8BEF9E9}"/>
              </a:ext>
            </a:extLst>
          </p:cNvPr>
          <p:cNvSpPr txBox="1"/>
          <p:nvPr/>
        </p:nvSpPr>
        <p:spPr>
          <a:xfrm>
            <a:off x="8927273" y="333661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Compare with 4.53%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9E2B100-20B5-2B4F-8898-C9E96DED5E72}"/>
              </a:ext>
            </a:extLst>
          </p:cNvPr>
          <p:cNvCxnSpPr>
            <a:cxnSpLocks/>
          </p:cNvCxnSpPr>
          <p:nvPr/>
        </p:nvCxnSpPr>
        <p:spPr>
          <a:xfrm flipH="1">
            <a:off x="10374819" y="3562377"/>
            <a:ext cx="322659" cy="9314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F460756-31F7-164B-9444-D13C30C32D71}"/>
              </a:ext>
            </a:extLst>
          </p:cNvPr>
          <p:cNvSpPr txBox="1"/>
          <p:nvPr/>
        </p:nvSpPr>
        <p:spPr>
          <a:xfrm>
            <a:off x="3453588" y="319304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Compare with 3.53%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E16956C-BAA1-234D-B687-0AF18D7CE13C}"/>
              </a:ext>
            </a:extLst>
          </p:cNvPr>
          <p:cNvCxnSpPr>
            <a:cxnSpLocks/>
          </p:cNvCxnSpPr>
          <p:nvPr/>
        </p:nvCxnSpPr>
        <p:spPr>
          <a:xfrm flipH="1">
            <a:off x="4840255" y="3562377"/>
            <a:ext cx="176499" cy="9381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79367-A37F-4944-9683-F5F6DC7C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A4369-7A85-2141-B17A-340059A5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3074CC-6FC3-B84B-9721-DC1BF6F8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-152399"/>
            <a:ext cx="8595632" cy="38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ACD27B-2A2C-9647-880A-F8990CC971AC}"/>
              </a:ext>
            </a:extLst>
          </p:cNvPr>
          <p:cNvSpPr txBox="1"/>
          <p:nvPr/>
        </p:nvSpPr>
        <p:spPr>
          <a:xfrm>
            <a:off x="7216277" y="744193"/>
            <a:ext cx="418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solidFill>
                  <a:srgbClr val="FF0000"/>
                </a:solidFill>
              </a:rPr>
              <a:t>Fluxerr</a:t>
            </a:r>
            <a:r>
              <a:rPr kumimoji="1" lang="en-US" altLang="zh-CN" sz="2400" dirty="0">
                <a:solidFill>
                  <a:srgbClr val="FF0000"/>
                </a:solidFill>
              </a:rPr>
              <a:t> = 0.1*flux + origin error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89539AF-D545-8A4F-A89B-27E6969D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3170238"/>
            <a:ext cx="8595633" cy="38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4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95D8D-3B42-7248-8EBC-8D7BB589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395B7-9271-554C-ACA8-E5ED865A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61F25-C8F1-914C-A3AD-B8F99974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F5309E-E0BF-D648-A8A1-9941E478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6B0F47B-E937-6F4A-94BA-C06AA9C1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-1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8C0D61-E7CE-3A4C-AD6F-A9D357C51629}"/>
              </a:ext>
            </a:extLst>
          </p:cNvPr>
          <p:cNvSpPr txBox="1"/>
          <p:nvPr/>
        </p:nvSpPr>
        <p:spPr>
          <a:xfrm>
            <a:off x="3625930" y="287710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Compare </a:t>
            </a:r>
            <a:r>
              <a:rPr kumimoji="1" lang="en-US" altLang="zh-CN" dirty="0" err="1"/>
              <a:t>z_peak</a:t>
            </a:r>
            <a:r>
              <a:rPr kumimoji="1" lang="en-US" altLang="zh-CN" dirty="0"/>
              <a:t> 4.53%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186E66F-4587-C94F-BFCD-AD81A3419E09}"/>
              </a:ext>
            </a:extLst>
          </p:cNvPr>
          <p:cNvCxnSpPr>
            <a:cxnSpLocks/>
          </p:cNvCxnSpPr>
          <p:nvPr/>
        </p:nvCxnSpPr>
        <p:spPr>
          <a:xfrm flipH="1">
            <a:off x="4812219" y="3246437"/>
            <a:ext cx="322659" cy="9314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DB7D8-5486-544D-9CE0-C6FB6571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F30AB-2A0E-F547-B7FA-0555993A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7B94F-86AB-C545-A7C7-5985BE08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1F6EFD-8552-B847-9603-31A56C01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76" y="0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134502-4E43-5145-A717-C18D00A0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3" y="-1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F0DA06-5330-7445-92FC-980436E3207C}"/>
              </a:ext>
            </a:extLst>
          </p:cNvPr>
          <p:cNvSpPr txBox="1"/>
          <p:nvPr/>
        </p:nvSpPr>
        <p:spPr>
          <a:xfrm>
            <a:off x="2652588" y="424543"/>
            <a:ext cx="688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accent2"/>
                </a:solidFill>
              </a:rPr>
              <a:t>Z_a</a:t>
            </a:r>
            <a:r>
              <a:rPr kumimoji="1" lang="en-US" altLang="zh-CN" sz="3200" dirty="0">
                <a:solidFill>
                  <a:schemeClr val="accent2"/>
                </a:solidFill>
              </a:rPr>
              <a:t> get better outlier fraction and scatter</a:t>
            </a:r>
            <a:endParaRPr kumimoji="1" lang="zh-CN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2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E4D5A-21D3-1442-B741-3A094680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C4A50-2855-6840-AB44-777786C8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95DB0-5452-0942-A08D-EE07BF62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4540C-BD3B-2A4B-9C4F-4D33C8B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B2A18-FA38-4C47-BF10-B9B80D5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EF2C70-B196-7741-8072-90FAF3B93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8773777" cy="38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46BF2BE-DFA2-2A41-BC55-998213F7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97283"/>
            <a:ext cx="8773777" cy="38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295DF9-B70A-E74C-B87C-703D4731E68E}"/>
              </a:ext>
            </a:extLst>
          </p:cNvPr>
          <p:cNvSpPr txBox="1"/>
          <p:nvPr/>
        </p:nvSpPr>
        <p:spPr>
          <a:xfrm>
            <a:off x="7572054" y="81165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Origin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fluxerr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079B4-1346-E048-96E6-C2A2FA400AC3}"/>
              </a:ext>
            </a:extLst>
          </p:cNvPr>
          <p:cNvSpPr txBox="1"/>
          <p:nvPr/>
        </p:nvSpPr>
        <p:spPr>
          <a:xfrm>
            <a:off x="7002987" y="455217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0.1*</a:t>
            </a:r>
            <a:r>
              <a:rPr kumimoji="1" lang="en-US" altLang="zh-CN" sz="2400" dirty="0" err="1"/>
              <a:t>flux+origin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fluxerr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80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126E-AC4B-FE4A-A642-7B30C6B8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181A0-595C-B74A-ADA0-6E271E2D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It is advisable not to modify the flux values, but the flux error can be adjusted appropriately;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For JWST photometry, </a:t>
            </a:r>
            <a:r>
              <a:rPr kumimoji="1" lang="en-US" altLang="zh-CN" dirty="0" err="1"/>
              <a:t>z_a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Eazy</a:t>
            </a:r>
            <a:r>
              <a:rPr kumimoji="1" lang="en-US" altLang="zh-CN" dirty="0"/>
              <a:t> is a better </a:t>
            </a:r>
            <a:r>
              <a:rPr kumimoji="1" lang="en-US" altLang="zh-CN"/>
              <a:t>choice;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609A7-CC09-DE49-AFA9-EB0C49CA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2E0C-6DDF-CD46-8CF3-70D710F54AE1}" type="datetime1">
              <a:rPr kumimoji="1" lang="zh-CN" altLang="en-US" smtClean="0"/>
              <a:t>2024/3/1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4765D-7A5A-E24E-8785-F967A4FD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Shanghai Jiao Tong University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0AB73-B2C1-2040-84AA-6EC65F2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DEA1-D3DA-1C46-8DCF-90E6BBFEEE7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7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an" id="{42AF8162-AB16-854D-9481-37F7501C8D00}" vid="{94BAE586-645F-E046-BACF-6A684AED494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192</TotalTime>
  <Words>216</Words>
  <Application>Microsoft Macintosh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Times New Roman</vt:lpstr>
      <vt:lpstr>Office 主题​​</vt:lpstr>
      <vt:lpstr>If significant magnitude offset in CEERS photometry?</vt:lpstr>
      <vt:lpstr>PowerPoint 演示文稿</vt:lpstr>
      <vt:lpstr>PowerPoint 演示文稿</vt:lpstr>
      <vt:lpstr>CEERS uncertainty: 0.1*flux + fluxerr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Lailimin_astro@outlook.com</dc:creator>
  <cp:lastModifiedBy>Lailimin_astro@outlook.com</cp:lastModifiedBy>
  <cp:revision>12</cp:revision>
  <dcterms:created xsi:type="dcterms:W3CDTF">2024-02-29T16:46:37Z</dcterms:created>
  <dcterms:modified xsi:type="dcterms:W3CDTF">2024-03-01T07:33:28Z</dcterms:modified>
</cp:coreProperties>
</file>