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893" y="3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968-606E-4577-B13A-9A38B5FB3CCC}" type="datetimeFigureOut">
              <a:rPr lang="en-GB" smtClean="0"/>
              <a:t>24/09/2021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5122-6C27-45EA-A600-FDD4C67D4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77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968-606E-4577-B13A-9A38B5FB3CCC}" type="datetimeFigureOut">
              <a:rPr lang="en-GB" smtClean="0"/>
              <a:t>24/09/2021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5122-6C27-45EA-A600-FDD4C67D4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16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968-606E-4577-B13A-9A38B5FB3CCC}" type="datetimeFigureOut">
              <a:rPr lang="en-GB" smtClean="0"/>
              <a:t>24/09/2021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5122-6C27-45EA-A600-FDD4C67D4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8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968-606E-4577-B13A-9A38B5FB3CCC}" type="datetimeFigureOut">
              <a:rPr lang="en-GB" smtClean="0"/>
              <a:t>24/09/2021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5122-6C27-45EA-A600-FDD4C67D4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1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968-606E-4577-B13A-9A38B5FB3CCC}" type="datetimeFigureOut">
              <a:rPr lang="en-GB" smtClean="0"/>
              <a:t>24/09/2021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5122-6C27-45EA-A600-FDD4C67D4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83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968-606E-4577-B13A-9A38B5FB3CCC}" type="datetimeFigureOut">
              <a:rPr lang="en-GB" smtClean="0"/>
              <a:t>24/09/2021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5122-6C27-45EA-A600-FDD4C67D4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30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968-606E-4577-B13A-9A38B5FB3CCC}" type="datetimeFigureOut">
              <a:rPr lang="en-GB" smtClean="0"/>
              <a:t>24/09/2021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5122-6C27-45EA-A600-FDD4C67D4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9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968-606E-4577-B13A-9A38B5FB3CCC}" type="datetimeFigureOut">
              <a:rPr lang="en-GB" smtClean="0"/>
              <a:t>24/09/2021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5122-6C27-45EA-A600-FDD4C67D4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16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968-606E-4577-B13A-9A38B5FB3CCC}" type="datetimeFigureOut">
              <a:rPr lang="en-GB" smtClean="0"/>
              <a:t>24/09/2021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5122-6C27-45EA-A600-FDD4C67D4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58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968-606E-4577-B13A-9A38B5FB3CCC}" type="datetimeFigureOut">
              <a:rPr lang="en-GB" smtClean="0"/>
              <a:t>24/09/2021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5122-6C27-45EA-A600-FDD4C67D4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1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968-606E-4577-B13A-9A38B5FB3CCC}" type="datetimeFigureOut">
              <a:rPr lang="en-GB" smtClean="0"/>
              <a:t>24/09/2021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5122-6C27-45EA-A600-FDD4C67D4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58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25968-606E-4577-B13A-9A38B5FB3CCC}" type="datetimeFigureOut">
              <a:rPr lang="en-GB" smtClean="0"/>
              <a:t>24/09/2021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05122-6C27-45EA-A600-FDD4C67D4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73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B2CBB1F-55E1-4C23-82A0-9EBBDD0D10BF}"/>
              </a:ext>
            </a:extLst>
          </p:cNvPr>
          <p:cNvGrpSpPr/>
          <p:nvPr/>
        </p:nvGrpSpPr>
        <p:grpSpPr>
          <a:xfrm>
            <a:off x="606414" y="62348"/>
            <a:ext cx="8251836" cy="6733304"/>
            <a:chOff x="203115" y="148167"/>
            <a:chExt cx="8111096" cy="661846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ADA8EE2-BF3E-4BF1-A8FD-B489349F7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5582" y="2388747"/>
              <a:ext cx="2497829" cy="213018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DF1306-50EC-4245-B6E4-2D067D2AC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115" y="148167"/>
              <a:ext cx="2506217" cy="215534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B7605DE-8D2B-46B8-BC2D-9F8168EB3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115" y="2395867"/>
              <a:ext cx="2490397" cy="212306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6DA6FE9-B155-4F2C-82CD-4E6BB8D77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1911" y="4611284"/>
              <a:ext cx="2488624" cy="215534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4A78E13-5DC9-455F-B79F-85322582B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05582" y="4611284"/>
              <a:ext cx="2462938" cy="215534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F3782A-C04F-4C27-A574-EECE86C98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08049" y="4611284"/>
              <a:ext cx="2506162" cy="215534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2B6BFC4-70DA-42D2-9053-D869E3539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5582" y="148167"/>
              <a:ext cx="2506217" cy="215534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C94336B-BC5F-4810-BBBD-F9E7FDE95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8049" y="148167"/>
              <a:ext cx="2490397" cy="2123063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BB7BCC5-F79A-41A6-9ECE-73ECE9DF0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8049" y="2363908"/>
              <a:ext cx="2497829" cy="2130183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93B61B1-ADE4-4BD1-8FFD-DD76A8F4ACEA}"/>
              </a:ext>
            </a:extLst>
          </p:cNvPr>
          <p:cNvSpPr txBox="1"/>
          <p:nvPr/>
        </p:nvSpPr>
        <p:spPr>
          <a:xfrm>
            <a:off x="720138" y="180975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Cosine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33C217-4B3A-4067-9424-6E76C9F41088}"/>
              </a:ext>
            </a:extLst>
          </p:cNvPr>
          <p:cNvSpPr txBox="1"/>
          <p:nvPr/>
        </p:nvSpPr>
        <p:spPr>
          <a:xfrm>
            <a:off x="3577638" y="180975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Cosine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F0F218-DBE9-4494-96B3-9DBD459966E8}"/>
              </a:ext>
            </a:extLst>
          </p:cNvPr>
          <p:cNvSpPr txBox="1"/>
          <p:nvPr/>
        </p:nvSpPr>
        <p:spPr>
          <a:xfrm>
            <a:off x="6435138" y="180975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Cosine &amp; Transmittance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25D9A-14DF-4647-B9EE-F14451BBD57D}"/>
              </a:ext>
            </a:extLst>
          </p:cNvPr>
          <p:cNvSpPr txBox="1"/>
          <p:nvPr/>
        </p:nvSpPr>
        <p:spPr>
          <a:xfrm>
            <a:off x="720138" y="2466550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Cosine &amp; Transmittance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FDC50E-2CF8-4C3C-ACBE-CD20B6331ADB}"/>
              </a:ext>
            </a:extLst>
          </p:cNvPr>
          <p:cNvSpPr txBox="1"/>
          <p:nvPr/>
        </p:nvSpPr>
        <p:spPr>
          <a:xfrm>
            <a:off x="3577715" y="2466550"/>
            <a:ext cx="777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All Factors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64F500-3406-485D-B760-498F3FB65D89}"/>
              </a:ext>
            </a:extLst>
          </p:cNvPr>
          <p:cNvSpPr txBox="1"/>
          <p:nvPr/>
        </p:nvSpPr>
        <p:spPr>
          <a:xfrm>
            <a:off x="6431382" y="2466550"/>
            <a:ext cx="777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All Factors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478106-3E4B-43BD-9085-600F37EF131A}"/>
              </a:ext>
            </a:extLst>
          </p:cNvPr>
          <p:cNvSpPr txBox="1"/>
          <p:nvPr/>
        </p:nvSpPr>
        <p:spPr>
          <a:xfrm>
            <a:off x="715970" y="4771600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Difference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4A406B-F3CF-458B-97D1-6791C7695DE9}"/>
              </a:ext>
            </a:extLst>
          </p:cNvPr>
          <p:cNvSpPr txBox="1"/>
          <p:nvPr/>
        </p:nvSpPr>
        <p:spPr>
          <a:xfrm>
            <a:off x="3588335" y="4771600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Difference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554CE5-7C97-49C6-8044-33B37A182A7D}"/>
              </a:ext>
            </a:extLst>
          </p:cNvPr>
          <p:cNvSpPr txBox="1"/>
          <p:nvPr/>
        </p:nvSpPr>
        <p:spPr>
          <a:xfrm>
            <a:off x="6436384" y="4771600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Difference</a:t>
            </a:r>
          </a:p>
        </p:txBody>
      </p:sp>
    </p:spTree>
    <p:extLst>
      <p:ext uri="{BB962C8B-B14F-4D97-AF65-F5344CB8AC3E}">
        <p14:creationId xmlns:p14="http://schemas.microsoft.com/office/powerpoint/2010/main" val="95692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15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Jesus Blanco</dc:creator>
  <cp:lastModifiedBy>Manuel Jesus Blanco</cp:lastModifiedBy>
  <cp:revision>1</cp:revision>
  <dcterms:created xsi:type="dcterms:W3CDTF">2021-09-24T20:13:16Z</dcterms:created>
  <dcterms:modified xsi:type="dcterms:W3CDTF">2021-09-24T21:35:35Z</dcterms:modified>
</cp:coreProperties>
</file>