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0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LOL=league of legends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6233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912284" y="1341438"/>
            <a:ext cx="10363200" cy="1082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l"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910167" y="2566988"/>
            <a:ext cx="10369551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76672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174750"/>
            <a:ext cx="5376672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4233" y="6350"/>
            <a:ext cx="12196233" cy="6865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064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2495" y="1341755"/>
            <a:ext cx="10363200" cy="2004060"/>
          </a:xfrm>
        </p:spPr>
        <p:txBody>
          <a:bodyPr/>
          <a:p>
            <a:r>
              <a:rPr lang="en-US" altLang="zh-CN" sz="8000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Self Introduction</a:t>
            </a:r>
            <a:endParaRPr lang="en-US" altLang="zh-CN" sz="8000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Lu Zhijie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Love to listen to English songs</a:t>
            </a:r>
            <a:r>
              <a:rPr lang="zh-CN" altLang="en-US"/>
              <a:t>，</a:t>
            </a:r>
            <a:r>
              <a:rPr lang="en-US" altLang="zh-CN"/>
              <a:t>being attracted by Alec Benjenmin</a:t>
            </a:r>
            <a:r>
              <a:rPr lang="zh-CN" altLang="en-US"/>
              <a:t>，</a:t>
            </a:r>
            <a:r>
              <a:rPr lang="en-US" altLang="zh-CN"/>
              <a:t>Billie Eilish and Imagine Dragons.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&lt;have must been the wind&gt;&lt;jessis in LA&gt;&lt;boy in the bubble&gt;;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&lt;Wish you were gay&gt;&lt;six feet under&gt;;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&lt;Demons&gt;&lt;Sucker for pain&gt;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Hoping that can make lots of friends in the college.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Love to play LOL and basketball.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Poor English level 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齿轮图纸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97C1FF"/>
      </a:accent1>
      <a:accent2>
        <a:srgbClr val="1388FF"/>
      </a:accent2>
      <a:accent3>
        <a:srgbClr val="FFFFFF"/>
      </a:accent3>
      <a:accent4>
        <a:srgbClr val="000000"/>
      </a:accent4>
      <a:accent5>
        <a:srgbClr val="C9DCFF"/>
      </a:accent5>
      <a:accent6>
        <a:srgbClr val="1079E5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97C1FF"/>
        </a:accent1>
        <a:accent2>
          <a:srgbClr val="1388FF"/>
        </a:accent2>
        <a:accent3>
          <a:srgbClr val="FFFFFF"/>
        </a:accent3>
        <a:accent4>
          <a:srgbClr val="000000"/>
        </a:accent4>
        <a:accent5>
          <a:srgbClr val="C9DCFF"/>
        </a:accent5>
        <a:accent6>
          <a:srgbClr val="1079E5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WPS 演示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黑体</vt:lpstr>
      <vt:lpstr>齿轮图纸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</cp:revision>
  <dcterms:created xsi:type="dcterms:W3CDTF">2019-12-21T12:19:26Z</dcterms:created>
  <dcterms:modified xsi:type="dcterms:W3CDTF">2019-12-21T12:56:09Z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2052-10.8.2.6666</vt:lpwstr>
  </property>
</Properties>
</file>