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7D451-612D-8317-37BC-875DA2AD28DB}" v="1" dt="2019-11-23T15:44:08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3064-DE79-41ED-9C6F-2B85A2FBD2AD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A373-EC20-45EA-AAB2-8A0AE0A0E6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83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16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1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4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53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71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3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880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09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2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81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71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3A233CB-3BCE-4A43-ACDB-3CACBC843316}" type="datetimeFigureOut">
              <a:rPr lang="en-MY" smtClean="0"/>
              <a:t>23/11/2019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509CC-4E00-4EFB-9189-69ECD7446B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27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indart.deviantart.com/art/blackboard-chalk-30951987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37A73-22EA-4C1E-BFF7-36BA0BE1EC74}"/>
              </a:ext>
            </a:extLst>
          </p:cNvPr>
          <p:cNvSpPr/>
          <p:nvPr/>
        </p:nvSpPr>
        <p:spPr>
          <a:xfrm>
            <a:off x="2205727" y="1281148"/>
            <a:ext cx="8048999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 self </a:t>
            </a:r>
            <a:endParaRPr lang="en-US" sz="16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ADC75-0C3C-4024-AB6F-0B261B85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0" y="4641089"/>
            <a:ext cx="2171700" cy="2105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A1EFF5-5185-4F25-A24C-2F6DD5B05F8C}"/>
              </a:ext>
            </a:extLst>
          </p:cNvPr>
          <p:cNvSpPr/>
          <p:nvPr/>
        </p:nvSpPr>
        <p:spPr>
          <a:xfrm>
            <a:off x="2889633" y="4930358"/>
            <a:ext cx="2503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egqa1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B505F-1ADC-4DE9-B789-9BC60DC1DDB7}"/>
              </a:ext>
            </a:extLst>
          </p:cNvPr>
          <p:cNvSpPr/>
          <p:nvPr/>
        </p:nvSpPr>
        <p:spPr>
          <a:xfrm>
            <a:off x="7142177" y="5198806"/>
            <a:ext cx="3610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(Ha </a:t>
            </a:r>
            <a:r>
              <a:rPr lang="en-U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</a:t>
            </a: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</a:t>
            </a: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72110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E24B9-69AD-41CF-8917-3527005C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C5269-67FA-41DC-BC4D-B16E2DA49F78}"/>
              </a:ext>
            </a:extLst>
          </p:cNvPr>
          <p:cNvSpPr/>
          <p:nvPr/>
        </p:nvSpPr>
        <p:spPr>
          <a:xfrm>
            <a:off x="3417107" y="192080"/>
            <a:ext cx="55423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D770C-3279-4107-98CC-D7ACC99F8C80}"/>
              </a:ext>
            </a:extLst>
          </p:cNvPr>
          <p:cNvSpPr/>
          <p:nvPr/>
        </p:nvSpPr>
        <p:spPr>
          <a:xfrm>
            <a:off x="328592" y="1068278"/>
            <a:ext cx="275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Name: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14D35-B8F3-492E-805C-5ECDF33DC25A}"/>
              </a:ext>
            </a:extLst>
          </p:cNvPr>
          <p:cNvSpPr/>
          <p:nvPr/>
        </p:nvSpPr>
        <p:spPr>
          <a:xfrm>
            <a:off x="328592" y="2821570"/>
            <a:ext cx="3394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Birthday:</a:t>
            </a:r>
            <a:endParaRPr lang="en-US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ED4AC-8671-4BCA-B5D1-C9BC35BBB79C}"/>
              </a:ext>
            </a:extLst>
          </p:cNvPr>
          <p:cNvSpPr/>
          <p:nvPr/>
        </p:nvSpPr>
        <p:spPr>
          <a:xfrm>
            <a:off x="328592" y="4469851"/>
            <a:ext cx="323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Country:</a:t>
            </a:r>
            <a:endParaRPr lang="en-US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74316-4FF1-43B2-92D0-0207A489E5FA}"/>
              </a:ext>
            </a:extLst>
          </p:cNvPr>
          <p:cNvSpPr/>
          <p:nvPr/>
        </p:nvSpPr>
        <p:spPr>
          <a:xfrm>
            <a:off x="328592" y="1906689"/>
            <a:ext cx="5189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Ahmed Ayman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23744-4A66-4032-B4DB-428118FB5FD7}"/>
              </a:ext>
            </a:extLst>
          </p:cNvPr>
          <p:cNvSpPr/>
          <p:nvPr/>
        </p:nvSpPr>
        <p:spPr>
          <a:xfrm>
            <a:off x="328592" y="3697475"/>
            <a:ext cx="3557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13\7\2001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26F5C-87E6-42E1-9CE7-DD868942E684}"/>
              </a:ext>
            </a:extLst>
          </p:cNvPr>
          <p:cNvSpPr/>
          <p:nvPr/>
        </p:nvSpPr>
        <p:spPr>
          <a:xfrm>
            <a:off x="328592" y="5246864"/>
            <a:ext cx="216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Egypt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49942B-D9BF-4CD4-8769-CF09B900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96" y="4521643"/>
            <a:ext cx="2619375" cy="1743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03F911-88D0-414C-B066-6C147825BD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79"/>
          <a:stretch/>
        </p:blipFill>
        <p:spPr>
          <a:xfrm>
            <a:off x="9567464" y="2830019"/>
            <a:ext cx="1694393" cy="13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0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EB073-81BE-4642-975E-D75B3F7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A1545A-4142-4279-83A4-889D66864008}"/>
              </a:ext>
            </a:extLst>
          </p:cNvPr>
          <p:cNvSpPr/>
          <p:nvPr/>
        </p:nvSpPr>
        <p:spPr>
          <a:xfrm>
            <a:off x="4513625" y="358359"/>
            <a:ext cx="269496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 was: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1B01-2157-4EE3-AC06-F15D87F15867}"/>
              </a:ext>
            </a:extLst>
          </p:cNvPr>
          <p:cNvSpPr/>
          <p:nvPr/>
        </p:nvSpPr>
        <p:spPr>
          <a:xfrm>
            <a:off x="254413" y="1829017"/>
            <a:ext cx="6263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* A boxing player.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A46ED-F3F2-43F1-8AB7-90E655B5B190}"/>
              </a:ext>
            </a:extLst>
          </p:cNvPr>
          <p:cNvSpPr/>
          <p:nvPr/>
        </p:nvSpPr>
        <p:spPr>
          <a:xfrm>
            <a:off x="254413" y="3115009"/>
            <a:ext cx="7935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* A Thai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boxing player.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AD992-FA11-4369-B1FA-35B770AE2F29}"/>
              </a:ext>
            </a:extLst>
          </p:cNvPr>
          <p:cNvSpPr/>
          <p:nvPr/>
        </p:nvSpPr>
        <p:spPr>
          <a:xfrm>
            <a:off x="254413" y="4437233"/>
            <a:ext cx="597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*Living in Qatar.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430E5-6D2C-4B4D-9DF2-61560261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97" y="1787560"/>
            <a:ext cx="1743075" cy="1461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A76AEC-4EDA-4EB2-A672-BDD13C73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280" y="3801216"/>
            <a:ext cx="2435573" cy="14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D3440-D8C0-4656-9AD8-87EC75D8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2062" y="1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BCFC4-4369-4F4A-BC8E-1115990996D0}"/>
              </a:ext>
            </a:extLst>
          </p:cNvPr>
          <p:cNvSpPr/>
          <p:nvPr/>
        </p:nvSpPr>
        <p:spPr>
          <a:xfrm>
            <a:off x="4034348" y="299636"/>
            <a:ext cx="39219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Hobbies: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5D76B-7EF0-468E-B0E0-51D94744BCB3}"/>
              </a:ext>
            </a:extLst>
          </p:cNvPr>
          <p:cNvSpPr/>
          <p:nvPr/>
        </p:nvSpPr>
        <p:spPr>
          <a:xfrm>
            <a:off x="0" y="1071208"/>
            <a:ext cx="3335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Football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A7826-432F-4C89-B823-84893FF2FB2A}"/>
              </a:ext>
            </a:extLst>
          </p:cNvPr>
          <p:cNvSpPr/>
          <p:nvPr/>
        </p:nvSpPr>
        <p:spPr>
          <a:xfrm>
            <a:off x="-52926" y="1837611"/>
            <a:ext cx="2961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Boxing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05AB5-4F72-43A4-B4A5-B3068A0D6D0F}"/>
              </a:ext>
            </a:extLst>
          </p:cNvPr>
          <p:cNvSpPr/>
          <p:nvPr/>
        </p:nvSpPr>
        <p:spPr>
          <a:xfrm>
            <a:off x="-52926" y="2495713"/>
            <a:ext cx="4254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Swimming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C4FF7-E634-482F-85DF-CFC0471AA054}"/>
              </a:ext>
            </a:extLst>
          </p:cNvPr>
          <p:cNvSpPr/>
          <p:nvPr/>
        </p:nvSpPr>
        <p:spPr>
          <a:xfrm>
            <a:off x="0" y="3214710"/>
            <a:ext cx="2811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Eating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3550-025F-441B-AEC7-9EBC14FEC71F}"/>
              </a:ext>
            </a:extLst>
          </p:cNvPr>
          <p:cNvSpPr/>
          <p:nvPr/>
        </p:nvSpPr>
        <p:spPr>
          <a:xfrm>
            <a:off x="0" y="3920218"/>
            <a:ext cx="309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Movies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16B7-9825-41B2-8AEE-F1EA8D7D278F}"/>
              </a:ext>
            </a:extLst>
          </p:cNvPr>
          <p:cNvSpPr/>
          <p:nvPr/>
        </p:nvSpPr>
        <p:spPr>
          <a:xfrm>
            <a:off x="0" y="4591809"/>
            <a:ext cx="4920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Video games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9BE14E-D3F7-4C8E-9D1A-42E6003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06" y="1380222"/>
            <a:ext cx="2297258" cy="1444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CAAD39-16C9-4A27-BC23-17C28AB5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773" y="2957378"/>
            <a:ext cx="2659190" cy="1107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A8ECD5-5E5D-460D-AB95-5ACB859DD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941" y="4258718"/>
            <a:ext cx="1711615" cy="14206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FCFE66-23AD-4850-A22E-00AB05AE6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517" y="2516058"/>
            <a:ext cx="2091655" cy="1495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CB84C0-2C05-4D8C-895D-DB8BF61EE243}"/>
              </a:ext>
            </a:extLst>
          </p:cNvPr>
          <p:cNvSpPr/>
          <p:nvPr/>
        </p:nvSpPr>
        <p:spPr>
          <a:xfrm>
            <a:off x="-32088" y="5344723"/>
            <a:ext cx="421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-Computers</a:t>
            </a:r>
          </a:p>
        </p:txBody>
      </p:sp>
    </p:spTree>
    <p:extLst>
      <p:ext uri="{BB962C8B-B14F-4D97-AF65-F5344CB8AC3E}">
        <p14:creationId xmlns:p14="http://schemas.microsoft.com/office/powerpoint/2010/main" val="287188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57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V530-Computing</dc:creator>
  <cp:lastModifiedBy>V530-Computing</cp:lastModifiedBy>
  <cp:revision>11</cp:revision>
  <dcterms:created xsi:type="dcterms:W3CDTF">2019-09-27T06:52:27Z</dcterms:created>
  <dcterms:modified xsi:type="dcterms:W3CDTF">2019-11-23T15:46:24Z</dcterms:modified>
</cp:coreProperties>
</file>