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rgbClr val="00000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4853" autoAdjust="0"/>
    <p:restoredTop sz="94660"/>
  </p:normalViewPr>
  <p:slideViewPr>
    <p:cSldViewPr snapToGrid="0">
      <p:cViewPr varScale="1">
        <p:scale>
          <a:sx n="90" d="100"/>
          <a:sy n="90" d="100"/>
        </p:scale>
        <p:origin x="758" y="67"/>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7" name=""/>
        <p:cNvGrpSpPr/>
        <p:nvPr/>
      </p:nvGrpSpPr>
      <p:grpSpPr>
        <a:xfrm>
          <a:off x="0" y="0"/>
          <a:ext cx="0" cy="0"/>
          <a:chOff x="0" y="0"/>
          <a:chExt cx="0" cy="0"/>
        </a:xfrm>
      </p:grpSpPr>
      <p:sp>
        <p:nvSpPr>
          <p:cNvPr id="104872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2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2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2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2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2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bg>
      <p:bgRef idx="1003">
        <a:schemeClr val="bg2"/>
      </p:bgRef>
    </p:bg>
    <p:spTree>
      <p:nvGrpSpPr>
        <p:cNvPr id="30" name=""/>
        <p:cNvGrpSpPr/>
        <p:nvPr/>
      </p:nvGrpSpPr>
      <p:grpSpPr>
        <a:xfrm>
          <a:off x="0" y="0"/>
          <a:ext cx="0" cy="0"/>
          <a:chOff x="0" y="0"/>
          <a:chExt cx="0" cy="0"/>
        </a:xfrm>
      </p:grpSpPr>
      <p:pic>
        <p:nvPicPr>
          <p:cNvPr id="2097152" name="Picture 6" descr="Celestia-R1---OverlayTitle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581"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dirty="0" lang="en-US"/>
          </a:p>
        </p:txBody>
      </p:sp>
      <p:sp>
        <p:nvSpPr>
          <p:cNvPr id="1048582" name="Subtitle 2"/>
          <p:cNvSpPr>
            <a:spLocks noGrp="1"/>
          </p:cNvSpPr>
          <p:nvPr>
            <p:ph type="subTitle" idx="1"/>
          </p:nvPr>
        </p:nvSpPr>
        <p:spPr>
          <a:xfrm>
            <a:off x="3962399" y="4385732"/>
            <a:ext cx="7197726" cy="1405467"/>
          </a:xfrm>
        </p:spPr>
        <p:txBody>
          <a:bodyPr anchor="t">
            <a:normAutofit/>
          </a:bodyPr>
          <a:lstStyle>
            <a:lvl1pPr algn="r" indent="0" marL="0">
              <a:buNone/>
              <a:defRPr cap="all" sz="18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83" name="Date Placeholder 3"/>
          <p:cNvSpPr>
            <a:spLocks noGrp="1"/>
          </p:cNvSpPr>
          <p:nvPr>
            <p:ph type="dt" sz="half" idx="10"/>
          </p:nvPr>
        </p:nvSpPr>
        <p:spPr>
          <a:xfrm>
            <a:off x="8932558" y="5870575"/>
            <a:ext cx="1600200" cy="377825"/>
          </a:xfrm>
        </p:spPr>
        <p:txBody>
          <a:bodyPr/>
          <a:p>
            <a:fld id="{6437A443-17DD-4EA1-98E1-43F58F2CD17A}" type="datetimeFigureOut">
              <a:rPr lang="en-IN" smtClean="0"/>
              <a:t>19-11-2023</a:t>
            </a:fld>
            <a:endParaRPr lang="en-IN"/>
          </a:p>
        </p:txBody>
      </p:sp>
      <p:sp>
        <p:nvSpPr>
          <p:cNvPr id="1048584" name="Footer Placeholder 4"/>
          <p:cNvSpPr>
            <a:spLocks noGrp="1"/>
          </p:cNvSpPr>
          <p:nvPr>
            <p:ph type="ftr" sz="quarter" idx="11"/>
          </p:nvPr>
        </p:nvSpPr>
        <p:spPr>
          <a:xfrm>
            <a:off x="3962399" y="5870575"/>
            <a:ext cx="4893958" cy="377825"/>
          </a:xfrm>
        </p:spPr>
        <p:txBody>
          <a:bodyPr/>
          <a:p>
            <a:endParaRPr lang="en-IN"/>
          </a:p>
        </p:txBody>
      </p:sp>
      <p:sp>
        <p:nvSpPr>
          <p:cNvPr id="1048585" name="Slide Number Placeholder 5"/>
          <p:cNvSpPr>
            <a:spLocks noGrp="1"/>
          </p:cNvSpPr>
          <p:nvPr>
            <p:ph type="sldNum" sz="quarter" idx="12"/>
          </p:nvPr>
        </p:nvSpPr>
        <p:spPr>
          <a:xfrm>
            <a:off x="10608958" y="5870575"/>
            <a:ext cx="551167" cy="377825"/>
          </a:xfrm>
        </p:spPr>
        <p:txBody>
          <a:bodyPr/>
          <a:p>
            <a:fld id="{A523C5B6-4655-4998-84AE-25CA600615D1}" type="slidenum">
              <a:rPr lang="en-IN" smtClean="0"/>
              <a:t>‹#›</a:t>
            </a:fld>
            <a:endParaRPr lang="en-IN"/>
          </a:p>
        </p:txBody>
      </p:sp>
    </p:spTree>
  </p:cSld>
  <p:clrMapOvr>
    <a:overrideClrMapping accent1="accent1" accent2="accent2" accent3="accent3" accent4="accent4" accent5="accent5" accent6="accent6" bg1="dk1" bg2="dk2" tx1="lt1" tx2="lt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2" name=""/>
        <p:cNvGrpSpPr/>
        <p:nvPr/>
      </p:nvGrpSpPr>
      <p:grpSpPr>
        <a:xfrm>
          <a:off x="0" y="0"/>
          <a:ext cx="0" cy="0"/>
          <a:chOff x="0" y="0"/>
          <a:chExt cx="0" cy="0"/>
        </a:xfrm>
      </p:grpSpPr>
      <p:pic>
        <p:nvPicPr>
          <p:cNvPr id="2097170" name="Picture 7"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689" name="Title 1"/>
          <p:cNvSpPr>
            <a:spLocks noGrp="1"/>
          </p:cNvSpPr>
          <p:nvPr>
            <p:ph type="title"/>
          </p:nvPr>
        </p:nvSpPr>
        <p:spPr>
          <a:xfrm>
            <a:off x="685800" y="4732865"/>
            <a:ext cx="10131427" cy="566738"/>
          </a:xfrm>
        </p:spPr>
        <p:txBody>
          <a:bodyPr anchor="b">
            <a:normAutofit/>
          </a:bodyPr>
          <a:lstStyle>
            <a:lvl1pPr algn="l">
              <a:defRPr b="0" sz="2400"/>
            </a:lvl1pPr>
          </a:lstStyle>
          <a:p>
            <a:r>
              <a:rPr lang="en-US"/>
              <a:t>Click to edit Master title style</a:t>
            </a:r>
            <a:endParaRPr dirty="0" lang="en-US"/>
          </a:p>
        </p:txBody>
      </p:sp>
      <p:sp>
        <p:nvSpPr>
          <p:cNvPr id="1048690" name="Picture Placeholder 2"/>
          <p:cNvSpPr>
            <a:spLocks noChangeAspect="1" noGrp="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gradFill>
            <a:miter lim="800000"/>
          </a:ln>
          <a:effectLst>
            <a:outerShdw algn="tl" blurRad="2540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91" name="Text Placeholder 3"/>
          <p:cNvSpPr>
            <a:spLocks noGrp="1"/>
          </p:cNvSpPr>
          <p:nvPr>
            <p:ph type="body" sz="half" idx="2"/>
          </p:nvPr>
        </p:nvSpPr>
        <p:spPr>
          <a:xfrm>
            <a:off x="685800" y="5299603"/>
            <a:ext cx="10131427" cy="49371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2" name="Date Placeholder 4"/>
          <p:cNvSpPr>
            <a:spLocks noGrp="1"/>
          </p:cNvSpPr>
          <p:nvPr>
            <p:ph type="dt" sz="half" idx="10"/>
          </p:nvPr>
        </p:nvSpPr>
        <p:spPr/>
        <p:txBody>
          <a:bodyPr/>
          <a:p>
            <a:fld id="{6437A443-17DD-4EA1-98E1-43F58F2CD17A}" type="datetimeFigureOut">
              <a:rPr lang="en-IN" smtClean="0"/>
              <a:t>19-11-2023</a:t>
            </a:fld>
            <a:endParaRPr lang="en-IN"/>
          </a:p>
        </p:txBody>
      </p:sp>
      <p:sp>
        <p:nvSpPr>
          <p:cNvPr id="1048693" name="Footer Placeholder 5"/>
          <p:cNvSpPr>
            <a:spLocks noGrp="1"/>
          </p:cNvSpPr>
          <p:nvPr>
            <p:ph type="ftr" sz="quarter" idx="11"/>
          </p:nvPr>
        </p:nvSpPr>
        <p:spPr/>
        <p:txBody>
          <a:bodyPr/>
          <a:p>
            <a:endParaRPr lang="en-IN"/>
          </a:p>
        </p:txBody>
      </p:sp>
      <p:sp>
        <p:nvSpPr>
          <p:cNvPr id="1048694" name="Slide Number Placeholder 6"/>
          <p:cNvSpPr>
            <a:spLocks noGrp="1"/>
          </p:cNvSpPr>
          <p:nvPr>
            <p:ph type="sldNum" sz="quarter" idx="12"/>
          </p:nvPr>
        </p:nvSpPr>
        <p:spPr/>
        <p:txBody>
          <a:bodyPr/>
          <a:p>
            <a:fld id="{A523C5B6-4655-4998-84AE-25CA600615D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5" name=""/>
        <p:cNvGrpSpPr/>
        <p:nvPr/>
      </p:nvGrpSpPr>
      <p:grpSpPr>
        <a:xfrm>
          <a:off x="0" y="0"/>
          <a:ext cx="0" cy="0"/>
          <a:chOff x="0" y="0"/>
          <a:chExt cx="0" cy="0"/>
        </a:xfrm>
      </p:grpSpPr>
      <p:pic>
        <p:nvPicPr>
          <p:cNvPr id="2097164" name="Picture 6"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646" name="Title 1"/>
          <p:cNvSpPr>
            <a:spLocks noGrp="1"/>
          </p:cNvSpPr>
          <p:nvPr>
            <p:ph type="title"/>
          </p:nvPr>
        </p:nvSpPr>
        <p:spPr>
          <a:xfrm>
            <a:off x="685801" y="609601"/>
            <a:ext cx="10131427" cy="3124199"/>
          </a:xfrm>
        </p:spPr>
        <p:txBody>
          <a:bodyPr anchor="ctr">
            <a:normAutofit/>
          </a:bodyPr>
          <a:lstStyle>
            <a:lvl1pPr algn="l">
              <a:defRPr b="0" cap="none" sz="3200"/>
            </a:lvl1pPr>
          </a:lstStyle>
          <a:p>
            <a:r>
              <a:rPr lang="en-US"/>
              <a:t>Click to edit Master title style</a:t>
            </a:r>
            <a:endParaRPr dirty="0" lang="en-US"/>
          </a:p>
        </p:txBody>
      </p:sp>
      <p:sp>
        <p:nvSpPr>
          <p:cNvPr id="1048647" name="Text Placeholder 2"/>
          <p:cNvSpPr>
            <a:spLocks noGrp="1"/>
          </p:cNvSpPr>
          <p:nvPr>
            <p:ph type="body" idx="1"/>
          </p:nvPr>
        </p:nvSpPr>
        <p:spPr>
          <a:xfrm>
            <a:off x="685800" y="4343400"/>
            <a:ext cx="10131428" cy="1447800"/>
          </a:xfrm>
        </p:spPr>
        <p:txBody>
          <a:bodyPr anchor="ctr">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8" name="Date Placeholder 3"/>
          <p:cNvSpPr>
            <a:spLocks noGrp="1"/>
          </p:cNvSpPr>
          <p:nvPr>
            <p:ph type="dt" sz="half" idx="10"/>
          </p:nvPr>
        </p:nvSpPr>
        <p:spPr/>
        <p:txBody>
          <a:bodyPr/>
          <a:p>
            <a:fld id="{6437A443-17DD-4EA1-98E1-43F58F2CD17A}" type="datetimeFigureOut">
              <a:rPr lang="en-IN" smtClean="0"/>
              <a:t>19-11-2023</a:t>
            </a:fld>
            <a:endParaRPr lang="en-IN"/>
          </a:p>
        </p:txBody>
      </p:sp>
      <p:sp>
        <p:nvSpPr>
          <p:cNvPr id="1048649" name="Footer Placeholder 4"/>
          <p:cNvSpPr>
            <a:spLocks noGrp="1"/>
          </p:cNvSpPr>
          <p:nvPr>
            <p:ph type="ftr" sz="quarter" idx="11"/>
          </p:nvPr>
        </p:nvSpPr>
        <p:spPr/>
        <p:txBody>
          <a:bodyPr/>
          <a:p>
            <a:endParaRPr lang="en-IN"/>
          </a:p>
        </p:txBody>
      </p:sp>
      <p:sp>
        <p:nvSpPr>
          <p:cNvPr id="1048650" name="Slide Number Placeholder 5"/>
          <p:cNvSpPr>
            <a:spLocks noGrp="1"/>
          </p:cNvSpPr>
          <p:nvPr>
            <p:ph type="sldNum" sz="quarter" idx="12"/>
          </p:nvPr>
        </p:nvSpPr>
        <p:spPr/>
        <p:txBody>
          <a:bodyPr/>
          <a:p>
            <a:fld id="{A523C5B6-4655-4998-84AE-25CA600615D1}"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1" name=""/>
        <p:cNvGrpSpPr/>
        <p:nvPr/>
      </p:nvGrpSpPr>
      <p:grpSpPr>
        <a:xfrm>
          <a:off x="0" y="0"/>
          <a:ext cx="0" cy="0"/>
          <a:chOff x="0" y="0"/>
          <a:chExt cx="0" cy="0"/>
        </a:xfrm>
      </p:grpSpPr>
      <p:pic>
        <p:nvPicPr>
          <p:cNvPr id="2097169" name="Picture 15"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681" name="TextBox 14"/>
          <p:cNvSpPr txBox="1"/>
          <p:nvPr/>
        </p:nvSpPr>
        <p:spPr>
          <a:xfrm>
            <a:off x="10237867" y="274320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
        <p:nvSpPr>
          <p:cNvPr id="1048682" name="TextBox 10"/>
          <p:cNvSpPr txBox="1"/>
          <p:nvPr/>
        </p:nvSpPr>
        <p:spPr>
          <a:xfrm>
            <a:off x="488275" y="823337"/>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
        <p:nvSpPr>
          <p:cNvPr id="1048683" name="Title 1"/>
          <p:cNvSpPr>
            <a:spLocks noGrp="1"/>
          </p:cNvSpPr>
          <p:nvPr>
            <p:ph type="title"/>
          </p:nvPr>
        </p:nvSpPr>
        <p:spPr>
          <a:xfrm>
            <a:off x="992267" y="609601"/>
            <a:ext cx="9550399" cy="2743199"/>
          </a:xfrm>
        </p:spPr>
        <p:txBody>
          <a:bodyPr anchor="ctr">
            <a:normAutofit/>
          </a:bodyPr>
          <a:lstStyle>
            <a:lvl1pPr algn="l">
              <a:defRPr b="0" cap="none" sz="3200">
                <a:solidFill>
                  <a:schemeClr val="tx1"/>
                </a:solidFill>
              </a:defRPr>
            </a:lvl1pPr>
          </a:lstStyle>
          <a:p>
            <a:r>
              <a:rPr lang="en-US"/>
              <a:t>Click to edit Master title style</a:t>
            </a:r>
            <a:endParaRPr dirty="0" lang="en-US"/>
          </a:p>
        </p:txBody>
      </p:sp>
      <p:sp>
        <p:nvSpPr>
          <p:cNvPr id="1048684" name="Text Placeholder 9"/>
          <p:cNvSpPr>
            <a:spLocks noGrp="1"/>
          </p:cNvSpPr>
          <p:nvPr>
            <p:ph type="body" sz="quarter" idx="13"/>
          </p:nvPr>
        </p:nvSpPr>
        <p:spPr>
          <a:xfrm>
            <a:off x="1097875" y="3352800"/>
            <a:ext cx="9339184" cy="381000"/>
          </a:xfrm>
        </p:spPr>
        <p:txBody>
          <a:bodyPr anchor="ctr"/>
          <a:lstStyle>
            <a:lvl1pPr indent="0" marL="0">
              <a:buFontTx/>
              <a:buNone/>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85" name="Text Placeholder 2"/>
          <p:cNvSpPr>
            <a:spLocks noGrp="1"/>
          </p:cNvSpPr>
          <p:nvPr>
            <p:ph type="body" idx="1"/>
          </p:nvPr>
        </p:nvSpPr>
        <p:spPr>
          <a:xfrm>
            <a:off x="687465" y="4343400"/>
            <a:ext cx="10152367" cy="1447800"/>
          </a:xfrm>
        </p:spPr>
        <p:txBody>
          <a:bodyPr anchor="ctr">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6" name="Date Placeholder 3"/>
          <p:cNvSpPr>
            <a:spLocks noGrp="1"/>
          </p:cNvSpPr>
          <p:nvPr>
            <p:ph type="dt" sz="half" idx="10"/>
          </p:nvPr>
        </p:nvSpPr>
        <p:spPr/>
        <p:txBody>
          <a:bodyPr/>
          <a:p>
            <a:fld id="{6437A443-17DD-4EA1-98E1-43F58F2CD17A}" type="datetimeFigureOut">
              <a:rPr lang="en-IN" smtClean="0"/>
              <a:t>19-11-2023</a:t>
            </a:fld>
            <a:endParaRPr lang="en-IN"/>
          </a:p>
        </p:txBody>
      </p:sp>
      <p:sp>
        <p:nvSpPr>
          <p:cNvPr id="1048687" name="Footer Placeholder 4"/>
          <p:cNvSpPr>
            <a:spLocks noGrp="1"/>
          </p:cNvSpPr>
          <p:nvPr>
            <p:ph type="ftr" sz="quarter" idx="11"/>
          </p:nvPr>
        </p:nvSpPr>
        <p:spPr/>
        <p:txBody>
          <a:bodyPr/>
          <a:p>
            <a:endParaRPr lang="en-IN"/>
          </a:p>
        </p:txBody>
      </p:sp>
      <p:sp>
        <p:nvSpPr>
          <p:cNvPr id="1048688" name="Slide Number Placeholder 5"/>
          <p:cNvSpPr>
            <a:spLocks noGrp="1"/>
          </p:cNvSpPr>
          <p:nvPr>
            <p:ph type="sldNum" sz="quarter" idx="12"/>
          </p:nvPr>
        </p:nvSpPr>
        <p:spPr/>
        <p:txBody>
          <a:bodyPr/>
          <a:p>
            <a:fld id="{A523C5B6-4655-4998-84AE-25CA600615D1}"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4" name=""/>
        <p:cNvGrpSpPr/>
        <p:nvPr/>
      </p:nvGrpSpPr>
      <p:grpSpPr>
        <a:xfrm>
          <a:off x="0" y="0"/>
          <a:ext cx="0" cy="0"/>
          <a:chOff x="0" y="0"/>
          <a:chExt cx="0" cy="0"/>
        </a:xfrm>
      </p:grpSpPr>
      <p:pic>
        <p:nvPicPr>
          <p:cNvPr id="2097163" name="Picture 7"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641" name="Title 1"/>
          <p:cNvSpPr>
            <a:spLocks noGrp="1"/>
          </p:cNvSpPr>
          <p:nvPr>
            <p:ph type="title"/>
          </p:nvPr>
        </p:nvSpPr>
        <p:spPr>
          <a:xfrm>
            <a:off x="685802" y="3308581"/>
            <a:ext cx="10131425" cy="1468800"/>
          </a:xfrm>
        </p:spPr>
        <p:txBody>
          <a:bodyPr anchor="b">
            <a:normAutofit/>
          </a:bodyPr>
          <a:lstStyle>
            <a:lvl1pPr algn="l">
              <a:defRPr b="0" cap="none" sz="3200"/>
            </a:lvl1pPr>
          </a:lstStyle>
          <a:p>
            <a:r>
              <a:rPr lang="en-US"/>
              <a:t>Click to edit Master title style</a:t>
            </a:r>
            <a:endParaRPr dirty="0" lang="en-US"/>
          </a:p>
        </p:txBody>
      </p:sp>
      <p:sp>
        <p:nvSpPr>
          <p:cNvPr id="1048642" name="Text Placeholder 2"/>
          <p:cNvSpPr>
            <a:spLocks noGrp="1"/>
          </p:cNvSpPr>
          <p:nvPr>
            <p:ph type="body" idx="1"/>
          </p:nvPr>
        </p:nvSpPr>
        <p:spPr>
          <a:xfrm>
            <a:off x="685801" y="4777381"/>
            <a:ext cx="10131426" cy="860400"/>
          </a:xfrm>
        </p:spPr>
        <p:txBody>
          <a:bodyPr anchor="t">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3" name="Date Placeholder 3"/>
          <p:cNvSpPr>
            <a:spLocks noGrp="1"/>
          </p:cNvSpPr>
          <p:nvPr>
            <p:ph type="dt" sz="half" idx="10"/>
          </p:nvPr>
        </p:nvSpPr>
        <p:spPr/>
        <p:txBody>
          <a:bodyPr/>
          <a:p>
            <a:fld id="{6437A443-17DD-4EA1-98E1-43F58F2CD17A}" type="datetimeFigureOut">
              <a:rPr lang="en-IN" smtClean="0"/>
              <a:t>19-11-2023</a:t>
            </a:fld>
            <a:endParaRPr lang="en-IN"/>
          </a:p>
        </p:txBody>
      </p:sp>
      <p:sp>
        <p:nvSpPr>
          <p:cNvPr id="1048644" name="Footer Placeholder 4"/>
          <p:cNvSpPr>
            <a:spLocks noGrp="1"/>
          </p:cNvSpPr>
          <p:nvPr>
            <p:ph type="ftr" sz="quarter" idx="11"/>
          </p:nvPr>
        </p:nvSpPr>
        <p:spPr/>
        <p:txBody>
          <a:bodyPr/>
          <a:p>
            <a:endParaRPr lang="en-IN"/>
          </a:p>
        </p:txBody>
      </p:sp>
      <p:sp>
        <p:nvSpPr>
          <p:cNvPr id="1048645" name="Slide Number Placeholder 5"/>
          <p:cNvSpPr>
            <a:spLocks noGrp="1"/>
          </p:cNvSpPr>
          <p:nvPr>
            <p:ph type="sldNum" sz="quarter" idx="12"/>
          </p:nvPr>
        </p:nvSpPr>
        <p:spPr/>
        <p:txBody>
          <a:bodyPr/>
          <a:p>
            <a:fld id="{A523C5B6-4655-4998-84AE-25CA600615D1}"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64" name=""/>
        <p:cNvGrpSpPr/>
        <p:nvPr/>
      </p:nvGrpSpPr>
      <p:grpSpPr>
        <a:xfrm>
          <a:off x="0" y="0"/>
          <a:ext cx="0" cy="0"/>
          <a:chOff x="0" y="0"/>
          <a:chExt cx="0" cy="0"/>
        </a:xfrm>
      </p:grpSpPr>
      <p:pic>
        <p:nvPicPr>
          <p:cNvPr id="2097172" name="Picture 10"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701" name="TextBox 12"/>
          <p:cNvSpPr txBox="1"/>
          <p:nvPr/>
        </p:nvSpPr>
        <p:spPr>
          <a:xfrm>
            <a:off x="10237867" y="274320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
        <p:nvSpPr>
          <p:cNvPr id="1048702" name="TextBox 13"/>
          <p:cNvSpPr txBox="1"/>
          <p:nvPr/>
        </p:nvSpPr>
        <p:spPr>
          <a:xfrm>
            <a:off x="488275" y="823337"/>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
        <p:nvSpPr>
          <p:cNvPr id="1048703" name="Title 1"/>
          <p:cNvSpPr>
            <a:spLocks noGrp="1"/>
          </p:cNvSpPr>
          <p:nvPr>
            <p:ph type="title"/>
          </p:nvPr>
        </p:nvSpPr>
        <p:spPr>
          <a:xfrm>
            <a:off x="992267" y="609601"/>
            <a:ext cx="9550399" cy="2743199"/>
          </a:xfrm>
        </p:spPr>
        <p:txBody>
          <a:bodyPr anchor="ctr">
            <a:normAutofit/>
          </a:bodyPr>
          <a:lstStyle>
            <a:lvl1pPr algn="l">
              <a:defRPr b="0" cap="none" sz="3200">
                <a:solidFill>
                  <a:schemeClr val="tx1"/>
                </a:solidFill>
              </a:defRPr>
            </a:lvl1pPr>
          </a:lstStyle>
          <a:p>
            <a:r>
              <a:rPr lang="en-US"/>
              <a:t>Click to edit Master title style</a:t>
            </a:r>
            <a:endParaRPr dirty="0" lang="en-US"/>
          </a:p>
        </p:txBody>
      </p:sp>
      <p:sp>
        <p:nvSpPr>
          <p:cNvPr id="1048704" name="Text Placeholder 9"/>
          <p:cNvSpPr>
            <a:spLocks noGrp="1"/>
          </p:cNvSpPr>
          <p:nvPr>
            <p:ph type="body" sz="quarter" idx="13"/>
          </p:nvPr>
        </p:nvSpPr>
        <p:spPr>
          <a:xfrm>
            <a:off x="685800" y="3886200"/>
            <a:ext cx="10135436" cy="889000"/>
          </a:xfrm>
        </p:spPr>
        <p:txBody>
          <a:bodyPr anchor="b" bIns="45720" lIns="91440" rIns="91440" rtlCol="0" tIns="45720" vert="horz">
            <a:normAutofit/>
          </a:bodyPr>
          <a:lstStyle>
            <a:lvl1pPr>
              <a:buNone/>
              <a:defRPr b="0" cap="none" dirty="0" sz="2400" lang="en-US">
                <a:ln w="3175" cmpd="sng">
                  <a:noFill/>
                </a:ln>
                <a:solidFill>
                  <a:schemeClr val="tx1"/>
                </a:solidFill>
                <a:effectLst/>
              </a:defRPr>
            </a:lvl1pPr>
          </a:lstStyle>
          <a:p>
            <a:pPr lvl="0" marL="0">
              <a:spcBef>
                <a:spcPct val="0"/>
              </a:spcBef>
              <a:buNone/>
            </a:pPr>
            <a:r>
              <a:rPr lang="en-US"/>
              <a:t>Click to edit Master text styles</a:t>
            </a:r>
          </a:p>
        </p:txBody>
      </p:sp>
      <p:sp>
        <p:nvSpPr>
          <p:cNvPr id="1048705" name="Text Placeholder 2"/>
          <p:cNvSpPr>
            <a:spLocks noGrp="1"/>
          </p:cNvSpPr>
          <p:nvPr>
            <p:ph type="body" idx="1"/>
          </p:nvPr>
        </p:nvSpPr>
        <p:spPr>
          <a:xfrm>
            <a:off x="685799" y="4775200"/>
            <a:ext cx="10135436" cy="10160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06" name="Date Placeholder 3"/>
          <p:cNvSpPr>
            <a:spLocks noGrp="1"/>
          </p:cNvSpPr>
          <p:nvPr>
            <p:ph type="dt" sz="half" idx="10"/>
          </p:nvPr>
        </p:nvSpPr>
        <p:spPr/>
        <p:txBody>
          <a:bodyPr/>
          <a:p>
            <a:fld id="{6437A443-17DD-4EA1-98E1-43F58F2CD17A}" type="datetimeFigureOut">
              <a:rPr lang="en-IN" smtClean="0"/>
              <a:t>19-11-2023</a:t>
            </a:fld>
            <a:endParaRPr lang="en-IN"/>
          </a:p>
        </p:txBody>
      </p:sp>
      <p:sp>
        <p:nvSpPr>
          <p:cNvPr id="1048707" name="Footer Placeholder 4"/>
          <p:cNvSpPr>
            <a:spLocks noGrp="1"/>
          </p:cNvSpPr>
          <p:nvPr>
            <p:ph type="ftr" sz="quarter" idx="11"/>
          </p:nvPr>
        </p:nvSpPr>
        <p:spPr/>
        <p:txBody>
          <a:bodyPr/>
          <a:p>
            <a:endParaRPr lang="en-IN"/>
          </a:p>
        </p:txBody>
      </p:sp>
      <p:sp>
        <p:nvSpPr>
          <p:cNvPr id="1048708" name="Slide Number Placeholder 5"/>
          <p:cNvSpPr>
            <a:spLocks noGrp="1"/>
          </p:cNvSpPr>
          <p:nvPr>
            <p:ph type="sldNum" sz="quarter" idx="12"/>
          </p:nvPr>
        </p:nvSpPr>
        <p:spPr/>
        <p:txBody>
          <a:bodyPr/>
          <a:p>
            <a:fld id="{A523C5B6-4655-4998-84AE-25CA600615D1}"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57" name=""/>
        <p:cNvGrpSpPr/>
        <p:nvPr/>
      </p:nvGrpSpPr>
      <p:grpSpPr>
        <a:xfrm>
          <a:off x="0" y="0"/>
          <a:ext cx="0" cy="0"/>
          <a:chOff x="0" y="0"/>
          <a:chExt cx="0" cy="0"/>
        </a:xfrm>
      </p:grpSpPr>
      <p:pic>
        <p:nvPicPr>
          <p:cNvPr id="2097166" name="Picture 7"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657" name="Title 1"/>
          <p:cNvSpPr>
            <a:spLocks noGrp="1"/>
          </p:cNvSpPr>
          <p:nvPr>
            <p:ph type="title"/>
          </p:nvPr>
        </p:nvSpPr>
        <p:spPr>
          <a:xfrm>
            <a:off x="685801" y="609601"/>
            <a:ext cx="10131427" cy="2743199"/>
          </a:xfrm>
        </p:spPr>
        <p:txBody>
          <a:bodyPr anchor="ctr" bIns="45720" lIns="91440" rIns="91440" rtlCol="0" tIns="45720" vert="horz">
            <a:normAutofit/>
          </a:bodyPr>
          <a:lstStyle>
            <a:lvl1pPr>
              <a:defRPr b="0" dirty="0" lang="en-US"/>
            </a:lvl1pPr>
          </a:lstStyle>
          <a:p>
            <a:pPr lvl="0" marL="0"/>
            <a:r>
              <a:rPr lang="en-US"/>
              <a:t>Click to edit Master title style</a:t>
            </a:r>
            <a:endParaRPr dirty="0" lang="en-US"/>
          </a:p>
        </p:txBody>
      </p:sp>
      <p:sp>
        <p:nvSpPr>
          <p:cNvPr id="1048658" name="Text Placeholder 9"/>
          <p:cNvSpPr>
            <a:spLocks noGrp="1"/>
          </p:cNvSpPr>
          <p:nvPr>
            <p:ph type="body" sz="quarter" idx="13"/>
          </p:nvPr>
        </p:nvSpPr>
        <p:spPr>
          <a:xfrm>
            <a:off x="685801" y="3505200"/>
            <a:ext cx="10131428" cy="838200"/>
          </a:xfrm>
        </p:spPr>
        <p:txBody>
          <a:bodyPr anchor="b" bIns="45720" lIns="91440" rIns="91440" rtlCol="0" tIns="45720" vert="horz">
            <a:normAutofit/>
          </a:bodyPr>
          <a:lstStyle>
            <a:lvl1pPr>
              <a:buNone/>
              <a:defRPr b="0" cap="none" dirty="0" sz="2800" lang="en-US">
                <a:ln w="3175" cmpd="sng">
                  <a:noFill/>
                </a:ln>
                <a:solidFill>
                  <a:schemeClr val="tx1"/>
                </a:solidFill>
                <a:effectLst/>
              </a:defRPr>
            </a:lvl1pPr>
          </a:lstStyle>
          <a:p>
            <a:pPr lvl="0" marL="0">
              <a:spcBef>
                <a:spcPct val="0"/>
              </a:spcBef>
              <a:buNone/>
            </a:pPr>
            <a:r>
              <a:rPr lang="en-US"/>
              <a:t>Click to edit Master text styles</a:t>
            </a:r>
          </a:p>
        </p:txBody>
      </p:sp>
      <p:sp>
        <p:nvSpPr>
          <p:cNvPr id="1048659" name="Text Placeholder 2"/>
          <p:cNvSpPr>
            <a:spLocks noGrp="1"/>
          </p:cNvSpPr>
          <p:nvPr>
            <p:ph type="body" idx="1"/>
          </p:nvPr>
        </p:nvSpPr>
        <p:spPr>
          <a:xfrm>
            <a:off x="685800" y="4343400"/>
            <a:ext cx="10131428" cy="14478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0" name="Date Placeholder 3"/>
          <p:cNvSpPr>
            <a:spLocks noGrp="1"/>
          </p:cNvSpPr>
          <p:nvPr>
            <p:ph type="dt" sz="half" idx="10"/>
          </p:nvPr>
        </p:nvSpPr>
        <p:spPr/>
        <p:txBody>
          <a:bodyPr/>
          <a:p>
            <a:fld id="{6437A443-17DD-4EA1-98E1-43F58F2CD17A}" type="datetimeFigureOut">
              <a:rPr lang="en-IN" smtClean="0"/>
              <a:t>19-11-2023</a:t>
            </a:fld>
            <a:endParaRPr lang="en-IN"/>
          </a:p>
        </p:txBody>
      </p:sp>
      <p:sp>
        <p:nvSpPr>
          <p:cNvPr id="1048661" name="Footer Placeholder 4"/>
          <p:cNvSpPr>
            <a:spLocks noGrp="1"/>
          </p:cNvSpPr>
          <p:nvPr>
            <p:ph type="ftr" sz="quarter" idx="11"/>
          </p:nvPr>
        </p:nvSpPr>
        <p:spPr/>
        <p:txBody>
          <a:bodyPr/>
          <a:p>
            <a:endParaRPr lang="en-IN"/>
          </a:p>
        </p:txBody>
      </p:sp>
      <p:sp>
        <p:nvSpPr>
          <p:cNvPr id="1048662" name="Slide Number Placeholder 5"/>
          <p:cNvSpPr>
            <a:spLocks noGrp="1"/>
          </p:cNvSpPr>
          <p:nvPr>
            <p:ph type="sldNum" sz="quarter" idx="12"/>
          </p:nvPr>
        </p:nvSpPr>
        <p:spPr/>
        <p:txBody>
          <a:bodyPr/>
          <a:p>
            <a:fld id="{A523C5B6-4655-4998-84AE-25CA600615D1}"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6" name=""/>
        <p:cNvGrpSpPr/>
        <p:nvPr/>
      </p:nvGrpSpPr>
      <p:grpSpPr>
        <a:xfrm>
          <a:off x="0" y="0"/>
          <a:ext cx="0" cy="0"/>
          <a:chOff x="0" y="0"/>
          <a:chExt cx="0" cy="0"/>
        </a:xfrm>
      </p:grpSpPr>
      <p:pic>
        <p:nvPicPr>
          <p:cNvPr id="2097174" name="Picture 6"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715"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6" name="Date Placeholder 3"/>
          <p:cNvSpPr>
            <a:spLocks noGrp="1"/>
          </p:cNvSpPr>
          <p:nvPr>
            <p:ph type="dt" sz="half" idx="10"/>
          </p:nvPr>
        </p:nvSpPr>
        <p:spPr/>
        <p:txBody>
          <a:bodyPr/>
          <a:p>
            <a:fld id="{6437A443-17DD-4EA1-98E1-43F58F2CD17A}" type="datetimeFigureOut">
              <a:rPr lang="en-IN" smtClean="0"/>
              <a:t>19-11-2023</a:t>
            </a:fld>
            <a:endParaRPr lang="en-IN"/>
          </a:p>
        </p:txBody>
      </p:sp>
      <p:sp>
        <p:nvSpPr>
          <p:cNvPr id="1048717" name="Footer Placeholder 4"/>
          <p:cNvSpPr>
            <a:spLocks noGrp="1"/>
          </p:cNvSpPr>
          <p:nvPr>
            <p:ph type="ftr" sz="quarter" idx="11"/>
          </p:nvPr>
        </p:nvSpPr>
        <p:spPr/>
        <p:txBody>
          <a:bodyPr/>
          <a:p>
            <a:endParaRPr lang="en-IN"/>
          </a:p>
        </p:txBody>
      </p:sp>
      <p:sp>
        <p:nvSpPr>
          <p:cNvPr id="1048718" name="Slide Number Placeholder 5"/>
          <p:cNvSpPr>
            <a:spLocks noGrp="1"/>
          </p:cNvSpPr>
          <p:nvPr>
            <p:ph type="sldNum" sz="quarter" idx="12"/>
          </p:nvPr>
        </p:nvSpPr>
        <p:spPr/>
        <p:txBody>
          <a:bodyPr/>
          <a:p>
            <a:fld id="{A523C5B6-4655-4998-84AE-25CA600615D1}" type="slidenum">
              <a:rPr lang="en-IN" smtClean="0"/>
              <a:t>‹#›</a:t>
            </a:fld>
            <a:endParaRPr lang="en-IN"/>
          </a:p>
        </p:txBody>
      </p:sp>
      <p:sp>
        <p:nvSpPr>
          <p:cNvPr id="1048719" name="Title 1"/>
          <p:cNvSpPr>
            <a:spLocks noGrp="1"/>
          </p:cNvSpPr>
          <p:nvPr>
            <p:ph type="title"/>
          </p:nvPr>
        </p:nvSpPr>
        <p:spPr>
          <a:xfrm>
            <a:off x="685801" y="609600"/>
            <a:ext cx="10131425" cy="1456267"/>
          </a:xfrm>
        </p:spPr>
        <p:txBody>
          <a:bodyPr/>
          <a:p>
            <a:r>
              <a:rPr lang="en-US"/>
              <a:t>Click to edit Master title style</a:t>
            </a:r>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0" name=""/>
        <p:cNvGrpSpPr/>
        <p:nvPr/>
      </p:nvGrpSpPr>
      <p:grpSpPr>
        <a:xfrm>
          <a:off x="0" y="0"/>
          <a:ext cx="0" cy="0"/>
          <a:chOff x="0" y="0"/>
          <a:chExt cx="0" cy="0"/>
        </a:xfrm>
      </p:grpSpPr>
      <p:pic>
        <p:nvPicPr>
          <p:cNvPr id="2097168" name="Picture 6"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676" name="Vertical Title 1"/>
          <p:cNvSpPr>
            <a:spLocks noGrp="1"/>
          </p:cNvSpPr>
          <p:nvPr>
            <p:ph type="title" orient="vert"/>
          </p:nvPr>
        </p:nvSpPr>
        <p:spPr>
          <a:xfrm>
            <a:off x="8658675" y="609599"/>
            <a:ext cx="2158552" cy="5181601"/>
          </a:xfrm>
        </p:spPr>
        <p:txBody>
          <a:bodyPr vert="eaVert"/>
          <a:p>
            <a:r>
              <a:rPr lang="en-US"/>
              <a:t>Click to edit Master title style</a:t>
            </a:r>
            <a:endParaRPr dirty="0" lang="en-US"/>
          </a:p>
        </p:txBody>
      </p:sp>
      <p:sp>
        <p:nvSpPr>
          <p:cNvPr id="1048677" name="Vertical Text Placeholder 2"/>
          <p:cNvSpPr>
            <a:spLocks noGrp="1"/>
          </p:cNvSpPr>
          <p:nvPr>
            <p:ph type="body" orient="vert" idx="1"/>
          </p:nvPr>
        </p:nvSpPr>
        <p:spPr>
          <a:xfrm>
            <a:off x="685800" y="609600"/>
            <a:ext cx="7832116" cy="5181600"/>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8" name="Date Placeholder 3"/>
          <p:cNvSpPr>
            <a:spLocks noGrp="1"/>
          </p:cNvSpPr>
          <p:nvPr>
            <p:ph type="dt" sz="half" idx="10"/>
          </p:nvPr>
        </p:nvSpPr>
        <p:spPr/>
        <p:txBody>
          <a:bodyPr/>
          <a:p>
            <a:fld id="{6437A443-17DD-4EA1-98E1-43F58F2CD17A}" type="datetimeFigureOut">
              <a:rPr lang="en-IN" smtClean="0"/>
              <a:t>19-11-2023</a:t>
            </a:fld>
            <a:endParaRPr lang="en-IN"/>
          </a:p>
        </p:txBody>
      </p:sp>
      <p:sp>
        <p:nvSpPr>
          <p:cNvPr id="1048679" name="Footer Placeholder 4"/>
          <p:cNvSpPr>
            <a:spLocks noGrp="1"/>
          </p:cNvSpPr>
          <p:nvPr>
            <p:ph type="ftr" sz="quarter" idx="11"/>
          </p:nvPr>
        </p:nvSpPr>
        <p:spPr/>
        <p:txBody>
          <a:bodyPr/>
          <a:p>
            <a:endParaRPr lang="en-IN"/>
          </a:p>
        </p:txBody>
      </p:sp>
      <p:sp>
        <p:nvSpPr>
          <p:cNvPr id="1048680" name="Slide Number Placeholder 5"/>
          <p:cNvSpPr>
            <a:spLocks noGrp="1"/>
          </p:cNvSpPr>
          <p:nvPr>
            <p:ph type="sldNum" sz="quarter" idx="12"/>
          </p:nvPr>
        </p:nvSpPr>
        <p:spPr/>
        <p:txBody>
          <a:bodyPr/>
          <a:p>
            <a:fld id="{A523C5B6-4655-4998-84AE-25CA600615D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9" name=""/>
        <p:cNvGrpSpPr/>
        <p:nvPr/>
      </p:nvGrpSpPr>
      <p:grpSpPr>
        <a:xfrm>
          <a:off x="0" y="0"/>
          <a:ext cx="0" cy="0"/>
          <a:chOff x="0" y="0"/>
          <a:chExt cx="0" cy="0"/>
        </a:xfrm>
      </p:grpSpPr>
      <p:pic>
        <p:nvPicPr>
          <p:cNvPr id="2097156" name="Picture 6"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596" name="Title 1"/>
          <p:cNvSpPr>
            <a:spLocks noGrp="1"/>
          </p:cNvSpPr>
          <p:nvPr>
            <p:ph type="title"/>
          </p:nvPr>
        </p:nvSpPr>
        <p:spPr/>
        <p:txBody>
          <a:bodyPr/>
          <a:p>
            <a:r>
              <a:rPr lang="en-US"/>
              <a:t>Click to edit Master title style</a:t>
            </a:r>
            <a:endParaRPr dirty="0" lang="en-US"/>
          </a:p>
        </p:txBody>
      </p:sp>
      <p:sp>
        <p:nvSpPr>
          <p:cNvPr id="1048597" name="Content Placeholder 2"/>
          <p:cNvSpPr>
            <a:spLocks noGrp="1"/>
          </p:cNvSpPr>
          <p:nvPr>
            <p:ph idx="1"/>
          </p:nvPr>
        </p:nvSpPr>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8" name="Date Placeholder 3"/>
          <p:cNvSpPr>
            <a:spLocks noGrp="1"/>
          </p:cNvSpPr>
          <p:nvPr>
            <p:ph type="dt" sz="half" idx="10"/>
          </p:nvPr>
        </p:nvSpPr>
        <p:spPr/>
        <p:txBody>
          <a:bodyPr/>
          <a:p>
            <a:fld id="{6437A443-17DD-4EA1-98E1-43F58F2CD17A}" type="datetimeFigureOut">
              <a:rPr lang="en-IN" smtClean="0"/>
              <a:t>19-11-2023</a:t>
            </a:fld>
            <a:endParaRPr lang="en-IN"/>
          </a:p>
        </p:txBody>
      </p:sp>
      <p:sp>
        <p:nvSpPr>
          <p:cNvPr id="1048599" name="Footer Placeholder 4"/>
          <p:cNvSpPr>
            <a:spLocks noGrp="1"/>
          </p:cNvSpPr>
          <p:nvPr>
            <p:ph type="ftr" sz="quarter" idx="11"/>
          </p:nvPr>
        </p:nvSpPr>
        <p:spPr/>
        <p:txBody>
          <a:bodyPr/>
          <a:p>
            <a:endParaRPr lang="en-IN"/>
          </a:p>
        </p:txBody>
      </p:sp>
      <p:sp>
        <p:nvSpPr>
          <p:cNvPr id="1048600" name="Slide Number Placeholder 5"/>
          <p:cNvSpPr>
            <a:spLocks noGrp="1"/>
          </p:cNvSpPr>
          <p:nvPr>
            <p:ph type="sldNum" sz="quarter" idx="12"/>
          </p:nvPr>
        </p:nvSpPr>
        <p:spPr/>
        <p:txBody>
          <a:bodyPr/>
          <a:p>
            <a:fld id="{A523C5B6-4655-4998-84AE-25CA600615D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8" name=""/>
        <p:cNvGrpSpPr/>
        <p:nvPr/>
      </p:nvGrpSpPr>
      <p:grpSpPr>
        <a:xfrm>
          <a:off x="0" y="0"/>
          <a:ext cx="0" cy="0"/>
          <a:chOff x="0" y="0"/>
          <a:chExt cx="0" cy="0"/>
        </a:xfrm>
      </p:grpSpPr>
      <p:pic>
        <p:nvPicPr>
          <p:cNvPr id="2097167" name="Picture 6"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663" name="Title 1"/>
          <p:cNvSpPr>
            <a:spLocks noGrp="1"/>
          </p:cNvSpPr>
          <p:nvPr>
            <p:ph type="title"/>
          </p:nvPr>
        </p:nvSpPr>
        <p:spPr>
          <a:xfrm>
            <a:off x="685800" y="3308581"/>
            <a:ext cx="10131427" cy="1468800"/>
          </a:xfrm>
        </p:spPr>
        <p:txBody>
          <a:bodyPr anchor="b"/>
          <a:lstStyle>
            <a:lvl1pPr algn="l">
              <a:defRPr b="0" cap="all" sz="4000"/>
            </a:lvl1pPr>
          </a:lstStyle>
          <a:p>
            <a:r>
              <a:rPr lang="en-US"/>
              <a:t>Click to edit Master title style</a:t>
            </a:r>
            <a:endParaRPr dirty="0" lang="en-US"/>
          </a:p>
        </p:txBody>
      </p:sp>
      <p:sp>
        <p:nvSpPr>
          <p:cNvPr id="1048664" name="Text Placeholder 2"/>
          <p:cNvSpPr>
            <a:spLocks noGrp="1"/>
          </p:cNvSpPr>
          <p:nvPr>
            <p:ph type="body" idx="1"/>
          </p:nvPr>
        </p:nvSpPr>
        <p:spPr>
          <a:xfrm>
            <a:off x="685799" y="4777381"/>
            <a:ext cx="10131428" cy="860400"/>
          </a:xfrm>
        </p:spPr>
        <p:txBody>
          <a:bodyPr anchor="t">
            <a:normAutofit/>
          </a:bodyPr>
          <a:lstStyle>
            <a:lvl1pPr algn="l" indent="0" marL="0">
              <a:buNone/>
              <a:defRPr cap="all"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5" name="Date Placeholder 3"/>
          <p:cNvSpPr>
            <a:spLocks noGrp="1"/>
          </p:cNvSpPr>
          <p:nvPr>
            <p:ph type="dt" sz="half" idx="10"/>
          </p:nvPr>
        </p:nvSpPr>
        <p:spPr/>
        <p:txBody>
          <a:bodyPr/>
          <a:p>
            <a:fld id="{6437A443-17DD-4EA1-98E1-43F58F2CD17A}" type="datetimeFigureOut">
              <a:rPr lang="en-IN" smtClean="0"/>
              <a:t>19-11-2023</a:t>
            </a:fld>
            <a:endParaRPr lang="en-IN"/>
          </a:p>
        </p:txBody>
      </p:sp>
      <p:sp>
        <p:nvSpPr>
          <p:cNvPr id="1048666" name="Footer Placeholder 4"/>
          <p:cNvSpPr>
            <a:spLocks noGrp="1"/>
          </p:cNvSpPr>
          <p:nvPr>
            <p:ph type="ftr" sz="quarter" idx="11"/>
          </p:nvPr>
        </p:nvSpPr>
        <p:spPr/>
        <p:txBody>
          <a:bodyPr/>
          <a:p>
            <a:endParaRPr lang="en-IN"/>
          </a:p>
        </p:txBody>
      </p:sp>
      <p:sp>
        <p:nvSpPr>
          <p:cNvPr id="1048667" name="Slide Number Placeholder 5"/>
          <p:cNvSpPr>
            <a:spLocks noGrp="1"/>
          </p:cNvSpPr>
          <p:nvPr>
            <p:ph type="sldNum" sz="quarter" idx="12"/>
          </p:nvPr>
        </p:nvSpPr>
        <p:spPr/>
        <p:txBody>
          <a:bodyPr/>
          <a:p>
            <a:fld id="{A523C5B6-4655-4998-84AE-25CA600615D1}"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3" name=""/>
        <p:cNvGrpSpPr/>
        <p:nvPr/>
      </p:nvGrpSpPr>
      <p:grpSpPr>
        <a:xfrm>
          <a:off x="0" y="0"/>
          <a:ext cx="0" cy="0"/>
          <a:chOff x="0" y="0"/>
          <a:chExt cx="0" cy="0"/>
        </a:xfrm>
      </p:grpSpPr>
      <p:pic>
        <p:nvPicPr>
          <p:cNvPr id="2097171" name="Picture 7"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695" name="Title 1"/>
          <p:cNvSpPr>
            <a:spLocks noGrp="1"/>
          </p:cNvSpPr>
          <p:nvPr>
            <p:ph type="title"/>
          </p:nvPr>
        </p:nvSpPr>
        <p:spPr/>
        <p:txBody>
          <a:bodyPr/>
          <a:p>
            <a:r>
              <a:rPr lang="en-US"/>
              <a:t>Click to edit Master title style</a:t>
            </a:r>
            <a:endParaRPr dirty="0" lang="en-US"/>
          </a:p>
        </p:txBody>
      </p:sp>
      <p:sp>
        <p:nvSpPr>
          <p:cNvPr id="1048696" name="Content Placeholder 2"/>
          <p:cNvSpPr>
            <a:spLocks noGrp="1"/>
          </p:cNvSpPr>
          <p:nvPr>
            <p:ph sz="half" idx="1"/>
          </p:nvPr>
        </p:nvSpPr>
        <p:spPr>
          <a:xfrm>
            <a:off x="685802" y="2142067"/>
            <a:ext cx="4995334" cy="3649134"/>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7" name="Content Placeholder 3"/>
          <p:cNvSpPr>
            <a:spLocks noGrp="1"/>
          </p:cNvSpPr>
          <p:nvPr>
            <p:ph sz="half" idx="2"/>
          </p:nvPr>
        </p:nvSpPr>
        <p:spPr>
          <a:xfrm>
            <a:off x="5821895" y="2142067"/>
            <a:ext cx="4995332" cy="3649133"/>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8" name="Date Placeholder 4"/>
          <p:cNvSpPr>
            <a:spLocks noGrp="1"/>
          </p:cNvSpPr>
          <p:nvPr>
            <p:ph type="dt" sz="half" idx="10"/>
          </p:nvPr>
        </p:nvSpPr>
        <p:spPr/>
        <p:txBody>
          <a:bodyPr/>
          <a:p>
            <a:fld id="{6437A443-17DD-4EA1-98E1-43F58F2CD17A}" type="datetimeFigureOut">
              <a:rPr lang="en-IN" smtClean="0"/>
              <a:t>19-11-2023</a:t>
            </a:fld>
            <a:endParaRPr lang="en-IN"/>
          </a:p>
        </p:txBody>
      </p:sp>
      <p:sp>
        <p:nvSpPr>
          <p:cNvPr id="1048699" name="Footer Placeholder 5"/>
          <p:cNvSpPr>
            <a:spLocks noGrp="1"/>
          </p:cNvSpPr>
          <p:nvPr>
            <p:ph type="ftr" sz="quarter" idx="11"/>
          </p:nvPr>
        </p:nvSpPr>
        <p:spPr/>
        <p:txBody>
          <a:bodyPr/>
          <a:p>
            <a:endParaRPr lang="en-IN"/>
          </a:p>
        </p:txBody>
      </p:sp>
      <p:sp>
        <p:nvSpPr>
          <p:cNvPr id="1048700" name="Slide Number Placeholder 6"/>
          <p:cNvSpPr>
            <a:spLocks noGrp="1"/>
          </p:cNvSpPr>
          <p:nvPr>
            <p:ph type="sldNum" sz="quarter" idx="12"/>
          </p:nvPr>
        </p:nvSpPr>
        <p:spPr/>
        <p:txBody>
          <a:bodyPr/>
          <a:p>
            <a:fld id="{A523C5B6-4655-4998-84AE-25CA600615D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9" name=""/>
        <p:cNvGrpSpPr/>
        <p:nvPr/>
      </p:nvGrpSpPr>
      <p:grpSpPr>
        <a:xfrm>
          <a:off x="0" y="0"/>
          <a:ext cx="0" cy="0"/>
          <a:chOff x="0" y="0"/>
          <a:chExt cx="0" cy="0"/>
        </a:xfrm>
      </p:grpSpPr>
      <p:sp>
        <p:nvSpPr>
          <p:cNvPr id="1048668" name="Title 1"/>
          <p:cNvSpPr>
            <a:spLocks noGrp="1"/>
          </p:cNvSpPr>
          <p:nvPr>
            <p:ph type="title"/>
          </p:nvPr>
        </p:nvSpPr>
        <p:spPr/>
        <p:txBody>
          <a:bodyPr/>
          <a:p>
            <a:r>
              <a:rPr lang="en-US"/>
              <a:t>Click to edit Master title style</a:t>
            </a:r>
            <a:endParaRPr dirty="0" lang="en-US"/>
          </a:p>
        </p:txBody>
      </p:sp>
      <p:sp>
        <p:nvSpPr>
          <p:cNvPr id="1048669" name="Text Placeholder 2"/>
          <p:cNvSpPr>
            <a:spLocks noGrp="1"/>
          </p:cNvSpPr>
          <p:nvPr>
            <p:ph type="body" idx="1"/>
          </p:nvPr>
        </p:nvSpPr>
        <p:spPr>
          <a:xfrm>
            <a:off x="973670" y="2218267"/>
            <a:ext cx="4709054" cy="576262"/>
          </a:xfrm>
        </p:spPr>
        <p:txBody>
          <a:bodyPr anchor="b">
            <a:noAutofit/>
          </a:bodyPr>
          <a:lstStyle>
            <a:lvl1pPr indent="0" marL="0">
              <a:buNone/>
              <a:defRPr b="0" sz="28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0" name="Content Placeholder 3"/>
          <p:cNvSpPr>
            <a:spLocks noGrp="1"/>
          </p:cNvSpPr>
          <p:nvPr>
            <p:ph sz="half" idx="2"/>
          </p:nvPr>
        </p:nvSpPr>
        <p:spPr>
          <a:xfrm>
            <a:off x="685801" y="2870201"/>
            <a:ext cx="4996923" cy="2920998"/>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1" name="Text Placeholder 4"/>
          <p:cNvSpPr>
            <a:spLocks noGrp="1"/>
          </p:cNvSpPr>
          <p:nvPr>
            <p:ph type="body" sz="quarter" idx="3"/>
          </p:nvPr>
        </p:nvSpPr>
        <p:spPr>
          <a:xfrm>
            <a:off x="6096003" y="2226734"/>
            <a:ext cx="4722813" cy="576262"/>
          </a:xfrm>
        </p:spPr>
        <p:txBody>
          <a:bodyPr anchor="b">
            <a:noAutofit/>
          </a:bodyPr>
          <a:lstStyle>
            <a:lvl1pPr indent="0" marL="0">
              <a:buNone/>
              <a:defRPr b="0" sz="28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2" name="Content Placeholder 5"/>
          <p:cNvSpPr>
            <a:spLocks noGrp="1"/>
          </p:cNvSpPr>
          <p:nvPr>
            <p:ph sz="quarter" idx="4"/>
          </p:nvPr>
        </p:nvSpPr>
        <p:spPr>
          <a:xfrm>
            <a:off x="5823483" y="2870201"/>
            <a:ext cx="4995334" cy="2920998"/>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3" name="Date Placeholder 6"/>
          <p:cNvSpPr>
            <a:spLocks noGrp="1"/>
          </p:cNvSpPr>
          <p:nvPr>
            <p:ph type="dt" sz="half" idx="10"/>
          </p:nvPr>
        </p:nvSpPr>
        <p:spPr/>
        <p:txBody>
          <a:bodyPr/>
          <a:p>
            <a:fld id="{6437A443-17DD-4EA1-98E1-43F58F2CD17A}" type="datetimeFigureOut">
              <a:rPr lang="en-IN" smtClean="0"/>
              <a:t>19-11-2023</a:t>
            </a:fld>
            <a:endParaRPr lang="en-IN"/>
          </a:p>
        </p:txBody>
      </p:sp>
      <p:sp>
        <p:nvSpPr>
          <p:cNvPr id="1048674" name="Footer Placeholder 7"/>
          <p:cNvSpPr>
            <a:spLocks noGrp="1"/>
          </p:cNvSpPr>
          <p:nvPr>
            <p:ph type="ftr" sz="quarter" idx="11"/>
          </p:nvPr>
        </p:nvSpPr>
        <p:spPr/>
        <p:txBody>
          <a:bodyPr/>
          <a:p>
            <a:endParaRPr lang="en-IN"/>
          </a:p>
        </p:txBody>
      </p:sp>
      <p:sp>
        <p:nvSpPr>
          <p:cNvPr id="1048675" name="Slide Number Placeholder 8"/>
          <p:cNvSpPr>
            <a:spLocks noGrp="1"/>
          </p:cNvSpPr>
          <p:nvPr>
            <p:ph type="sldNum" sz="quarter" idx="12"/>
          </p:nvPr>
        </p:nvSpPr>
        <p:spPr/>
        <p:txBody>
          <a:bodyPr/>
          <a:p>
            <a:fld id="{A523C5B6-4655-4998-84AE-25CA600615D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3" name=""/>
        <p:cNvGrpSpPr/>
        <p:nvPr/>
      </p:nvGrpSpPr>
      <p:grpSpPr>
        <a:xfrm>
          <a:off x="0" y="0"/>
          <a:ext cx="0" cy="0"/>
          <a:chOff x="0" y="0"/>
          <a:chExt cx="0" cy="0"/>
        </a:xfrm>
      </p:grpSpPr>
      <p:pic>
        <p:nvPicPr>
          <p:cNvPr id="2097162" name="Picture 5"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637" name="Title 1"/>
          <p:cNvSpPr>
            <a:spLocks noGrp="1"/>
          </p:cNvSpPr>
          <p:nvPr>
            <p:ph type="title"/>
          </p:nvPr>
        </p:nvSpPr>
        <p:spPr/>
        <p:txBody>
          <a:bodyPr/>
          <a:p>
            <a:r>
              <a:rPr lang="en-US"/>
              <a:t>Click to edit Master title style</a:t>
            </a:r>
            <a:endParaRPr dirty="0" lang="en-US"/>
          </a:p>
        </p:txBody>
      </p:sp>
      <p:sp>
        <p:nvSpPr>
          <p:cNvPr id="1048638" name="Date Placeholder 2"/>
          <p:cNvSpPr>
            <a:spLocks noGrp="1"/>
          </p:cNvSpPr>
          <p:nvPr>
            <p:ph type="dt" sz="half" idx="10"/>
          </p:nvPr>
        </p:nvSpPr>
        <p:spPr/>
        <p:txBody>
          <a:bodyPr/>
          <a:p>
            <a:fld id="{6437A443-17DD-4EA1-98E1-43F58F2CD17A}" type="datetimeFigureOut">
              <a:rPr lang="en-IN" smtClean="0"/>
              <a:t>19-11-2023</a:t>
            </a:fld>
            <a:endParaRPr lang="en-IN"/>
          </a:p>
        </p:txBody>
      </p:sp>
      <p:sp>
        <p:nvSpPr>
          <p:cNvPr id="1048639" name="Footer Placeholder 3"/>
          <p:cNvSpPr>
            <a:spLocks noGrp="1"/>
          </p:cNvSpPr>
          <p:nvPr>
            <p:ph type="ftr" sz="quarter" idx="11"/>
          </p:nvPr>
        </p:nvSpPr>
        <p:spPr/>
        <p:txBody>
          <a:bodyPr/>
          <a:p>
            <a:endParaRPr lang="en-IN"/>
          </a:p>
        </p:txBody>
      </p:sp>
      <p:sp>
        <p:nvSpPr>
          <p:cNvPr id="1048640" name="Slide Number Placeholder 4"/>
          <p:cNvSpPr>
            <a:spLocks noGrp="1"/>
          </p:cNvSpPr>
          <p:nvPr>
            <p:ph type="sldNum" sz="quarter" idx="12"/>
          </p:nvPr>
        </p:nvSpPr>
        <p:spPr/>
        <p:txBody>
          <a:bodyPr/>
          <a:p>
            <a:fld id="{A523C5B6-4655-4998-84AE-25CA600615D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7" name=""/>
        <p:cNvGrpSpPr/>
        <p:nvPr/>
      </p:nvGrpSpPr>
      <p:grpSpPr>
        <a:xfrm>
          <a:off x="0" y="0"/>
          <a:ext cx="0" cy="0"/>
          <a:chOff x="0" y="0"/>
          <a:chExt cx="0" cy="0"/>
        </a:xfrm>
      </p:grpSpPr>
      <p:pic>
        <p:nvPicPr>
          <p:cNvPr id="2097154" name="Picture 4"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589" name="Date Placeholder 1"/>
          <p:cNvSpPr>
            <a:spLocks noGrp="1"/>
          </p:cNvSpPr>
          <p:nvPr>
            <p:ph type="dt" sz="half" idx="10"/>
          </p:nvPr>
        </p:nvSpPr>
        <p:spPr/>
        <p:txBody>
          <a:bodyPr/>
          <a:p>
            <a:fld id="{6437A443-17DD-4EA1-98E1-43F58F2CD17A}" type="datetimeFigureOut">
              <a:rPr lang="en-IN" smtClean="0"/>
              <a:t>19-11-2023</a:t>
            </a:fld>
            <a:endParaRPr lang="en-IN"/>
          </a:p>
        </p:txBody>
      </p:sp>
      <p:sp>
        <p:nvSpPr>
          <p:cNvPr id="1048590" name="Footer Placeholder 2"/>
          <p:cNvSpPr>
            <a:spLocks noGrp="1"/>
          </p:cNvSpPr>
          <p:nvPr>
            <p:ph type="ftr" sz="quarter" idx="11"/>
          </p:nvPr>
        </p:nvSpPr>
        <p:spPr/>
        <p:txBody>
          <a:bodyPr/>
          <a:p>
            <a:endParaRPr lang="en-IN"/>
          </a:p>
        </p:txBody>
      </p:sp>
      <p:sp>
        <p:nvSpPr>
          <p:cNvPr id="1048591" name="Slide Number Placeholder 3"/>
          <p:cNvSpPr>
            <a:spLocks noGrp="1"/>
          </p:cNvSpPr>
          <p:nvPr>
            <p:ph type="sldNum" sz="quarter" idx="12"/>
          </p:nvPr>
        </p:nvSpPr>
        <p:spPr/>
        <p:txBody>
          <a:bodyPr/>
          <a:p>
            <a:fld id="{A523C5B6-4655-4998-84AE-25CA600615D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5" name=""/>
        <p:cNvGrpSpPr/>
        <p:nvPr/>
      </p:nvGrpSpPr>
      <p:grpSpPr>
        <a:xfrm>
          <a:off x="0" y="0"/>
          <a:ext cx="0" cy="0"/>
          <a:chOff x="0" y="0"/>
          <a:chExt cx="0" cy="0"/>
        </a:xfrm>
      </p:grpSpPr>
      <p:pic>
        <p:nvPicPr>
          <p:cNvPr id="2097173" name="Picture 7"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709" name="Title 1"/>
          <p:cNvSpPr>
            <a:spLocks noGrp="1"/>
          </p:cNvSpPr>
          <p:nvPr>
            <p:ph type="title"/>
          </p:nvPr>
        </p:nvSpPr>
        <p:spPr>
          <a:xfrm>
            <a:off x="685800" y="2074333"/>
            <a:ext cx="3680885" cy="1371600"/>
          </a:xfrm>
        </p:spPr>
        <p:txBody>
          <a:bodyPr anchor="b">
            <a:normAutofit/>
          </a:bodyPr>
          <a:lstStyle>
            <a:lvl1pPr algn="l">
              <a:defRPr b="0" sz="2400"/>
            </a:lvl1pPr>
          </a:lstStyle>
          <a:p>
            <a:r>
              <a:rPr lang="en-US"/>
              <a:t>Click to edit Master title style</a:t>
            </a:r>
            <a:endParaRPr dirty="0" lang="en-US"/>
          </a:p>
        </p:txBody>
      </p:sp>
      <p:sp>
        <p:nvSpPr>
          <p:cNvPr id="1048710" name="Content Placeholder 2"/>
          <p:cNvSpPr>
            <a:spLocks noGrp="1"/>
          </p:cNvSpPr>
          <p:nvPr>
            <p:ph idx="1"/>
          </p:nvPr>
        </p:nvSpPr>
        <p:spPr>
          <a:xfrm>
            <a:off x="4648201" y="609601"/>
            <a:ext cx="6169026" cy="5181600"/>
          </a:xfrm>
        </p:spPr>
        <p:txBody>
          <a:bodyPr anchor="ct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1" name="Text Placeholder 3"/>
          <p:cNvSpPr>
            <a:spLocks noGrp="1"/>
          </p:cNvSpPr>
          <p:nvPr>
            <p:ph type="body" sz="half" idx="2"/>
          </p:nvPr>
        </p:nvSpPr>
        <p:spPr>
          <a:xfrm>
            <a:off x="685800" y="3445933"/>
            <a:ext cx="3680885" cy="1828800"/>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12" name="Date Placeholder 4"/>
          <p:cNvSpPr>
            <a:spLocks noGrp="1"/>
          </p:cNvSpPr>
          <p:nvPr>
            <p:ph type="dt" sz="half" idx="10"/>
          </p:nvPr>
        </p:nvSpPr>
        <p:spPr/>
        <p:txBody>
          <a:bodyPr/>
          <a:p>
            <a:fld id="{6437A443-17DD-4EA1-98E1-43F58F2CD17A}" type="datetimeFigureOut">
              <a:rPr lang="en-IN" smtClean="0"/>
              <a:t>19-11-2023</a:t>
            </a:fld>
            <a:endParaRPr lang="en-IN"/>
          </a:p>
        </p:txBody>
      </p:sp>
      <p:sp>
        <p:nvSpPr>
          <p:cNvPr id="1048713" name="Footer Placeholder 5"/>
          <p:cNvSpPr>
            <a:spLocks noGrp="1"/>
          </p:cNvSpPr>
          <p:nvPr>
            <p:ph type="ftr" sz="quarter" idx="11"/>
          </p:nvPr>
        </p:nvSpPr>
        <p:spPr/>
        <p:txBody>
          <a:bodyPr/>
          <a:p>
            <a:endParaRPr lang="en-IN"/>
          </a:p>
        </p:txBody>
      </p:sp>
      <p:sp>
        <p:nvSpPr>
          <p:cNvPr id="1048714" name="Slide Number Placeholder 6"/>
          <p:cNvSpPr>
            <a:spLocks noGrp="1"/>
          </p:cNvSpPr>
          <p:nvPr>
            <p:ph type="sldNum" sz="quarter" idx="12"/>
          </p:nvPr>
        </p:nvSpPr>
        <p:spPr/>
        <p:txBody>
          <a:bodyPr/>
          <a:p>
            <a:fld id="{A523C5B6-4655-4998-84AE-25CA600615D1}"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6" name=""/>
        <p:cNvGrpSpPr/>
        <p:nvPr/>
      </p:nvGrpSpPr>
      <p:grpSpPr>
        <a:xfrm>
          <a:off x="0" y="0"/>
          <a:ext cx="0" cy="0"/>
          <a:chOff x="0" y="0"/>
          <a:chExt cx="0" cy="0"/>
        </a:xfrm>
      </p:grpSpPr>
      <p:pic>
        <p:nvPicPr>
          <p:cNvPr id="2097165" name="Picture 7"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651" name="Title 1"/>
          <p:cNvSpPr>
            <a:spLocks noGrp="1"/>
          </p:cNvSpPr>
          <p:nvPr>
            <p:ph type="title"/>
          </p:nvPr>
        </p:nvSpPr>
        <p:spPr>
          <a:xfrm>
            <a:off x="685800" y="1600200"/>
            <a:ext cx="6164653" cy="1371600"/>
          </a:xfrm>
        </p:spPr>
        <p:txBody>
          <a:bodyPr anchor="b">
            <a:normAutofit/>
          </a:bodyPr>
          <a:lstStyle>
            <a:lvl1pPr algn="l">
              <a:defRPr b="0" sz="2800"/>
            </a:lvl1pPr>
          </a:lstStyle>
          <a:p>
            <a:r>
              <a:rPr lang="en-US"/>
              <a:t>Click to edit Master title style</a:t>
            </a:r>
            <a:endParaRPr dirty="0" lang="en-US"/>
          </a:p>
        </p:txBody>
      </p:sp>
      <p:sp>
        <p:nvSpPr>
          <p:cNvPr id="1048652" name="Picture Placeholder 2"/>
          <p:cNvSpPr>
            <a:spLocks noChangeAspect="1" noGrp="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gradFill>
            <a:miter lim="800000"/>
          </a:ln>
          <a:effectLst>
            <a:outerShdw algn="tl" blurRad="2540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3" name="Text Placeholder 3"/>
          <p:cNvSpPr>
            <a:spLocks noGrp="1"/>
          </p:cNvSpPr>
          <p:nvPr>
            <p:ph type="body" sz="half" idx="2"/>
          </p:nvPr>
        </p:nvSpPr>
        <p:spPr>
          <a:xfrm>
            <a:off x="685800" y="2971800"/>
            <a:ext cx="6164653" cy="1828800"/>
          </a:xfrm>
        </p:spPr>
        <p:txBody>
          <a:bodyPr anchor="t">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4" name="Date Placeholder 4"/>
          <p:cNvSpPr>
            <a:spLocks noGrp="1"/>
          </p:cNvSpPr>
          <p:nvPr>
            <p:ph type="dt" sz="half" idx="10"/>
          </p:nvPr>
        </p:nvSpPr>
        <p:spPr/>
        <p:txBody>
          <a:bodyPr/>
          <a:p>
            <a:fld id="{6437A443-17DD-4EA1-98E1-43F58F2CD17A}" type="datetimeFigureOut">
              <a:rPr lang="en-IN" smtClean="0"/>
              <a:t>19-11-2023</a:t>
            </a:fld>
            <a:endParaRPr lang="en-IN"/>
          </a:p>
        </p:txBody>
      </p:sp>
      <p:sp>
        <p:nvSpPr>
          <p:cNvPr id="1048655" name="Footer Placeholder 5"/>
          <p:cNvSpPr>
            <a:spLocks noGrp="1"/>
          </p:cNvSpPr>
          <p:nvPr>
            <p:ph type="ftr" sz="quarter" idx="11"/>
          </p:nvPr>
        </p:nvSpPr>
        <p:spPr/>
        <p:txBody>
          <a:bodyPr/>
          <a:p>
            <a:endParaRPr lang="en-IN"/>
          </a:p>
        </p:txBody>
      </p:sp>
      <p:sp>
        <p:nvSpPr>
          <p:cNvPr id="1048656" name="Slide Number Placeholder 6"/>
          <p:cNvSpPr>
            <a:spLocks noGrp="1"/>
          </p:cNvSpPr>
          <p:nvPr>
            <p:ph type="sldNum" sz="quarter" idx="12"/>
          </p:nvPr>
        </p:nvSpPr>
        <p:spPr/>
        <p:txBody>
          <a:bodyPr/>
          <a:p>
            <a:fld id="{A523C5B6-4655-4998-84AE-25CA600615D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685801" y="609600"/>
            <a:ext cx="10131425" cy="1456267"/>
          </a:xfrm>
          <a:prstGeom prst="rect"/>
          <a:effectLs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685801" y="2142067"/>
            <a:ext cx="10131425" cy="3649133"/>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8589660" y="5870575"/>
            <a:ext cx="1600200" cy="377825"/>
          </a:xfrm>
          <a:prstGeom prst="rect"/>
        </p:spPr>
        <p:txBody>
          <a:bodyPr anchor="ctr" bIns="45720" lIns="91440" rIns="91440" rtlCol="0" tIns="45720" vert="horz"/>
          <a:lstStyle>
            <a:lvl1pPr algn="r">
              <a:defRPr b="0" sz="1000" i="0">
                <a:solidFill>
                  <a:schemeClr val="tx1"/>
                </a:solidFill>
                <a:effectLst/>
                <a:latin typeface="+mn-lt"/>
              </a:defRPr>
            </a:lvl1pPr>
          </a:lstStyle>
          <a:p>
            <a:fld id="{6437A443-17DD-4EA1-98E1-43F58F2CD17A}" type="datetimeFigureOut">
              <a:rPr lang="en-IN" smtClean="0"/>
              <a:t>19-11-2023</a:t>
            </a:fld>
            <a:endParaRPr lang="en-IN"/>
          </a:p>
        </p:txBody>
      </p:sp>
      <p:sp>
        <p:nvSpPr>
          <p:cNvPr id="1048579" name="Footer Placeholder 4"/>
          <p:cNvSpPr>
            <a:spLocks noGrp="1"/>
          </p:cNvSpPr>
          <p:nvPr>
            <p:ph type="ftr" sz="quarter" idx="3"/>
          </p:nvPr>
        </p:nvSpPr>
        <p:spPr>
          <a:xfrm>
            <a:off x="685800" y="5870575"/>
            <a:ext cx="7827659" cy="377825"/>
          </a:xfrm>
          <a:prstGeom prst="rect"/>
        </p:spPr>
        <p:txBody>
          <a:bodyPr anchor="ctr" bIns="45720" lIns="91440" rIns="91440" rtlCol="0" tIns="45720" vert="horz"/>
          <a:lstStyle>
            <a:lvl1pPr algn="l">
              <a:defRPr b="0" sz="1000" i="0">
                <a:solidFill>
                  <a:schemeClr val="tx1"/>
                </a:solidFill>
                <a:effectLst/>
                <a:latin typeface="+mn-lt"/>
              </a:defRPr>
            </a:lvl1pPr>
          </a:lstStyle>
          <a:p>
            <a:endParaRPr lang="en-IN"/>
          </a:p>
        </p:txBody>
      </p:sp>
      <p:sp>
        <p:nvSpPr>
          <p:cNvPr id="1048580" name="Slide Number Placeholder 5"/>
          <p:cNvSpPr>
            <a:spLocks noGrp="1"/>
          </p:cNvSpPr>
          <p:nvPr>
            <p:ph type="sldNum" sz="quarter" idx="4"/>
          </p:nvPr>
        </p:nvSpPr>
        <p:spPr>
          <a:xfrm>
            <a:off x="10266060" y="5870575"/>
            <a:ext cx="551167" cy="377825"/>
          </a:xfrm>
          <a:prstGeom prst="rect"/>
        </p:spPr>
        <p:txBody>
          <a:bodyPr anchor="ctr" bIns="45720" lIns="91440" rIns="91440" rtlCol="0" tIns="45720" vert="horz"/>
          <a:lstStyle>
            <a:lvl1pPr algn="r">
              <a:defRPr b="0" sz="1000" i="0">
                <a:solidFill>
                  <a:schemeClr val="tx1"/>
                </a:solidFill>
                <a:effectLst/>
                <a:latin typeface="+mn-lt"/>
              </a:defRPr>
            </a:lvl1pPr>
          </a:lstStyle>
          <a:p>
            <a:fld id="{A523C5B6-4655-4998-84AE-25CA600615D1}" type="slidenum">
              <a:rPr lang="en-IN" smtClean="0"/>
              <a:t>‹#›</a:t>
            </a:fld>
            <a:endParaRPr lang="en-IN"/>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eaLnBrk="1" hangingPunct="1" latinLnBrk="0" rtl="0">
        <a:spcBef>
          <a:spcPct val="0"/>
        </a:spcBef>
        <a:buNone/>
        <a:defRPr cap="all" sz="3600" kern="1200">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ts val="0"/>
        </a:spcBef>
        <a:spcAft>
          <a:spcPts val="1000"/>
        </a:spcAft>
        <a:buClr>
          <a:schemeClr val="tx1"/>
        </a:buClr>
        <a:buSzPct val="100000"/>
        <a:buFont typeface="Arial"/>
        <a:buChar char="•"/>
        <a:defRPr cap="none" sz="1800" kern="1200">
          <a:solidFill>
            <a:schemeClr val="tx1"/>
          </a:solidFill>
          <a:effectLst/>
          <a:latin typeface="+mn-lt"/>
          <a:ea typeface="+mn-ea"/>
          <a:cs typeface="+mn-cs"/>
        </a:defRPr>
      </a:lvl1pPr>
      <a:lvl2pPr algn="l" defTabSz="457200" eaLnBrk="1" hangingPunct="1" indent="-285750" latinLnBrk="0" marL="742950" rtl="0">
        <a:spcBef>
          <a:spcPts val="0"/>
        </a:spcBef>
        <a:spcAft>
          <a:spcPts val="1000"/>
        </a:spcAft>
        <a:buClr>
          <a:schemeClr val="tx1"/>
        </a:buClr>
        <a:buSzPct val="100000"/>
        <a:buFont typeface="Arial"/>
        <a:buChar char="•"/>
        <a:defRPr cap="none" sz="1600" kern="1200">
          <a:solidFill>
            <a:schemeClr val="tx1"/>
          </a:solidFill>
          <a:effectLst/>
          <a:latin typeface="+mn-lt"/>
          <a:ea typeface="+mn-ea"/>
          <a:cs typeface="+mn-cs"/>
        </a:defRPr>
      </a:lvl2pPr>
      <a:lvl3pPr algn="l" defTabSz="457200" eaLnBrk="1" hangingPunct="1" indent="-285750" latinLnBrk="0" marL="1200150" rtl="0">
        <a:spcBef>
          <a:spcPts val="0"/>
        </a:spcBef>
        <a:spcAft>
          <a:spcPts val="1000"/>
        </a:spcAft>
        <a:buClr>
          <a:schemeClr val="tx1"/>
        </a:buClr>
        <a:buSzPct val="100000"/>
        <a:buFont typeface="Arial"/>
        <a:buChar char="•"/>
        <a:defRPr cap="none" sz="1400" kern="1200">
          <a:solidFill>
            <a:schemeClr val="tx1"/>
          </a:solidFill>
          <a:effectLst/>
          <a:latin typeface="+mn-lt"/>
          <a:ea typeface="+mn-ea"/>
          <a:cs typeface="+mn-cs"/>
        </a:defRPr>
      </a:lvl3pPr>
      <a:lvl4pPr algn="l" defTabSz="457200" eaLnBrk="1" hangingPunct="1" indent="-171450" latinLnBrk="0" marL="1543050" rtl="0">
        <a:spcBef>
          <a:spcPts val="0"/>
        </a:spcBef>
        <a:spcAft>
          <a:spcPts val="1000"/>
        </a:spcAft>
        <a:buClr>
          <a:schemeClr val="tx1"/>
        </a:buClr>
        <a:buSzPct val="100000"/>
        <a:buFont typeface="Arial"/>
        <a:buChar char="•"/>
        <a:defRPr cap="none" sz="1200" kern="1200">
          <a:solidFill>
            <a:schemeClr val="tx1"/>
          </a:solidFill>
          <a:effectLst/>
          <a:latin typeface="+mn-lt"/>
          <a:ea typeface="+mn-ea"/>
          <a:cs typeface="+mn-cs"/>
        </a:defRPr>
      </a:lvl4pPr>
      <a:lvl5pPr algn="l" defTabSz="457200" eaLnBrk="1" hangingPunct="1" indent="-171450" latinLnBrk="0" marL="2000250" rtl="0">
        <a:spcBef>
          <a:spcPts val="0"/>
        </a:spcBef>
        <a:spcAft>
          <a:spcPts val="1000"/>
        </a:spcAft>
        <a:buClr>
          <a:schemeClr val="tx1"/>
        </a:buClr>
        <a:buSzPct val="100000"/>
        <a:buFont typeface="Arial"/>
        <a:buChar char="•"/>
        <a:defRPr cap="none" sz="1200" kern="1200">
          <a:solidFill>
            <a:schemeClr val="tx1"/>
          </a:solidFill>
          <a:effectLst/>
          <a:latin typeface="+mn-lt"/>
          <a:ea typeface="+mn-ea"/>
          <a:cs typeface="+mn-cs"/>
        </a:defRPr>
      </a:lvl5pPr>
      <a:lvl6pPr algn="l" defTabSz="457200" eaLnBrk="1" hangingPunct="1" indent="-228600" latinLnBrk="0" marL="2514600" rtl="0">
        <a:spcBef>
          <a:spcPts val="0"/>
        </a:spcBef>
        <a:spcAft>
          <a:spcPts val="1000"/>
        </a:spcAft>
        <a:buClr>
          <a:schemeClr val="tx1"/>
        </a:buClr>
        <a:buSzPct val="100000"/>
        <a:buFont typeface="Arial"/>
        <a:buChar char="•"/>
        <a:defRPr cap="none" sz="1200" kern="1200">
          <a:solidFill>
            <a:schemeClr val="tx1"/>
          </a:solidFill>
          <a:effectLst/>
          <a:latin typeface="+mn-lt"/>
          <a:ea typeface="+mn-ea"/>
          <a:cs typeface="+mn-cs"/>
        </a:defRPr>
      </a:lvl6pPr>
      <a:lvl7pPr algn="l" defTabSz="457200" eaLnBrk="1" hangingPunct="1" indent="-228600" latinLnBrk="0" marL="2971800" rtl="0">
        <a:spcBef>
          <a:spcPts val="0"/>
        </a:spcBef>
        <a:spcAft>
          <a:spcPts val="1000"/>
        </a:spcAft>
        <a:buClr>
          <a:schemeClr val="tx1"/>
        </a:buClr>
        <a:buSzPct val="100000"/>
        <a:buFont typeface="Arial"/>
        <a:buChar char="•"/>
        <a:defRPr cap="none" sz="1200" kern="1200">
          <a:solidFill>
            <a:schemeClr val="tx1"/>
          </a:solidFill>
          <a:effectLst/>
          <a:latin typeface="+mn-lt"/>
          <a:ea typeface="+mn-ea"/>
          <a:cs typeface="+mn-cs"/>
        </a:defRPr>
      </a:lvl7pPr>
      <a:lvl8pPr algn="l" defTabSz="457200" eaLnBrk="1" hangingPunct="1" indent="-228600" latinLnBrk="0" marL="3429000" rtl="0">
        <a:spcBef>
          <a:spcPts val="0"/>
        </a:spcBef>
        <a:spcAft>
          <a:spcPts val="1000"/>
        </a:spcAft>
        <a:buClr>
          <a:schemeClr val="tx1"/>
        </a:buClr>
        <a:buSzPct val="100000"/>
        <a:buFont typeface="Arial"/>
        <a:buChar char="•"/>
        <a:defRPr cap="none" sz="1200" kern="1200">
          <a:solidFill>
            <a:schemeClr val="tx1"/>
          </a:solidFill>
          <a:effectLst/>
          <a:latin typeface="+mn-lt"/>
          <a:ea typeface="+mn-ea"/>
          <a:cs typeface="+mn-cs"/>
        </a:defRPr>
      </a:lvl8pPr>
      <a:lvl9pPr algn="l" defTabSz="457200" eaLnBrk="1" hangingPunct="1" indent="-228600" latinLnBrk="0" marL="3886200" rtl="0">
        <a:spcBef>
          <a:spcPts val="0"/>
        </a:spcBef>
        <a:spcAft>
          <a:spcPts val="1000"/>
        </a:spcAft>
        <a:buClr>
          <a:schemeClr val="tx1"/>
        </a:buClr>
        <a:buSzPct val="100000"/>
        <a:buFont typeface="Arial"/>
        <a:buChar char="•"/>
        <a:defRPr cap="none" sz="1200" kern="1200">
          <a:solidFill>
            <a:schemeClr val="tx1"/>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8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anchor="ctr" wrap="none"/>
          <a:p>
            <a:pPr eaLnBrk="1" hangingPunct="1">
              <a:buClr>
                <a:srgbClr val="000000"/>
              </a:buClr>
              <a:buSzPct val="100000"/>
              <a:buFont typeface="Times New Roman" panose="02020603050405020304" pitchFamily="18" charset="0"/>
              <a:buNone/>
            </a:pPr>
            <a:endParaRPr altLang="en-US" lang="en-IN"/>
          </a:p>
        </p:txBody>
      </p:sp>
      <p:sp>
        <p:nvSpPr>
          <p:cNvPr id="1048587" name="Text Box 5"/>
          <p:cNvSpPr txBox="1">
            <a:spLocks noChangeArrowheads="1"/>
          </p:cNvSpPr>
          <p:nvPr/>
        </p:nvSpPr>
        <p:spPr bwMode="auto">
          <a:xfrm>
            <a:off x="1324251" y="1905000"/>
            <a:ext cx="9543498" cy="2168237"/>
          </a:xfrm>
          <a:prstGeom prst="rect"/>
          <a:noFill/>
          <a:ln w="9525">
            <a:noFill/>
            <a:round/>
            <a:headEnd/>
            <a:tailEnd/>
          </a:ln>
          <a:effectLst/>
        </p:spPr>
        <p:txBody>
          <a:bodyPr anchor="ctr"/>
          <a:lstStyle>
            <a:lvl1pPr>
              <a:spcBef>
                <a:spcPts val="800"/>
              </a:spcBef>
              <a:buClr>
                <a:srgbClr val="000000"/>
              </a:buClr>
              <a:buSzPct val="100000"/>
              <a:buFont typeface="Times New Roman" panose="02020603050405020304" pitchFamily="18" charset="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sz="2000">
                <a:solidFill>
                  <a:srgbClr val="000000"/>
                </a:solidFill>
                <a:latin typeface="Calibri" panose="020F0502020204030204" pitchFamily="34" charset="0"/>
                <a:ea typeface="Droid Sans Fallback" charset="0"/>
                <a:cs typeface="Droid Sans Fallback" charset="0"/>
              </a:defRPr>
            </a:lvl5pPr>
            <a:lvl6pPr defTabSz="449263" eaLnBrk="0" fontAlgn="base" hangingPunct="0" indent="-228600" marL="2514600">
              <a:spcBef>
                <a:spcPts val="500"/>
              </a:spcBef>
              <a:spcAft>
                <a:spcPct val="0"/>
              </a:spcAft>
              <a:buClr>
                <a:srgbClr val="000000"/>
              </a:buClr>
              <a:buSzPct val="100000"/>
              <a:buFont typeface="Times New Roman" panose="02020603050405020304" pitchFamily="18" charset="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sz="2000">
                <a:solidFill>
                  <a:srgbClr val="000000"/>
                </a:solidFill>
                <a:latin typeface="Calibri" panose="020F0502020204030204" pitchFamily="34" charset="0"/>
                <a:ea typeface="Droid Sans Fallback" charset="0"/>
                <a:cs typeface="Droid Sans Fallback" charset="0"/>
              </a:defRPr>
            </a:lvl6pPr>
            <a:lvl7pPr defTabSz="449263" eaLnBrk="0" fontAlgn="base" hangingPunct="0" indent="-228600" marL="2971800">
              <a:spcBef>
                <a:spcPts val="500"/>
              </a:spcBef>
              <a:spcAft>
                <a:spcPct val="0"/>
              </a:spcAft>
              <a:buClr>
                <a:srgbClr val="000000"/>
              </a:buClr>
              <a:buSzPct val="100000"/>
              <a:buFont typeface="Times New Roman" panose="02020603050405020304" pitchFamily="18" charset="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sz="2000">
                <a:solidFill>
                  <a:srgbClr val="000000"/>
                </a:solidFill>
                <a:latin typeface="Calibri" panose="020F0502020204030204" pitchFamily="34" charset="0"/>
                <a:ea typeface="Droid Sans Fallback" charset="0"/>
                <a:cs typeface="Droid Sans Fallback" charset="0"/>
              </a:defRPr>
            </a:lvl7pPr>
            <a:lvl8pPr defTabSz="449263" eaLnBrk="0" fontAlgn="base" hangingPunct="0" indent="-228600" marL="3429000">
              <a:spcBef>
                <a:spcPts val="500"/>
              </a:spcBef>
              <a:spcAft>
                <a:spcPct val="0"/>
              </a:spcAft>
              <a:buClr>
                <a:srgbClr val="000000"/>
              </a:buClr>
              <a:buSzPct val="100000"/>
              <a:buFont typeface="Times New Roman" panose="02020603050405020304" pitchFamily="18" charset="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sz="2000">
                <a:solidFill>
                  <a:srgbClr val="000000"/>
                </a:solidFill>
                <a:latin typeface="Calibri" panose="020F0502020204030204" pitchFamily="34" charset="0"/>
                <a:ea typeface="Droid Sans Fallback" charset="0"/>
                <a:cs typeface="Droid Sans Fallback" charset="0"/>
              </a:defRPr>
            </a:lvl8pPr>
            <a:lvl9pPr defTabSz="449263" eaLnBrk="0" fontAlgn="base" hangingPunct="0" indent="-228600" marL="3886200">
              <a:spcBef>
                <a:spcPts val="500"/>
              </a:spcBef>
              <a:spcAft>
                <a:spcPct val="0"/>
              </a:spcAft>
              <a:buClr>
                <a:srgbClr val="000000"/>
              </a:buClr>
              <a:buSzPct val="100000"/>
              <a:buFont typeface="Times New Roman" panose="02020603050405020304" pitchFamily="18" charset="0"/>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sz="2000">
                <a:solidFill>
                  <a:srgbClr val="000000"/>
                </a:solidFill>
                <a:latin typeface="Calibri" panose="020F0502020204030204" pitchFamily="34" charset="0"/>
                <a:ea typeface="Droid Sans Fallback" charset="0"/>
                <a:cs typeface="Droid Sans Fallback" charset="0"/>
              </a:defRPr>
            </a:lvl9pPr>
          </a:lstStyle>
          <a:p>
            <a:r>
              <a:rPr b="1" dirty="0" sz="2400" lang="en-US">
                <a:effectLst/>
                <a:latin typeface="Times New Roman" panose="02020603050405020304" pitchFamily="18" charset="0"/>
                <a:ea typeface="Times New Roman" panose="02020603050405020304" pitchFamily="18" charset="0"/>
                <a:cs typeface="Times New Roman" panose="02020603050405020304" pitchFamily="18" charset="0"/>
              </a:rPr>
              <a:t>                                       </a:t>
            </a:r>
            <a:r>
              <a:rPr b="1" dirty="0" i="0" lang="en-IN">
                <a:solidFill>
                  <a:schemeClr val="tx1"/>
                </a:solidFill>
                <a:effectLst/>
                <a:latin typeface="Times New Roman" panose="02020603050405020304" pitchFamily="18" charset="0"/>
                <a:cs typeface="Times New Roman" panose="02020603050405020304" pitchFamily="18" charset="0"/>
              </a:rPr>
              <a:t>Bookworms Circle</a:t>
            </a:r>
            <a:endParaRPr b="1" dirty="0" lang="en-IN">
              <a:solidFill>
                <a:schemeClr val="tx1"/>
              </a:solidFill>
              <a:latin typeface="Times New Roman" panose="02020603050405020304" pitchFamily="18" charset="0"/>
              <a:cs typeface="Times New Roman" panose="02020603050405020304" pitchFamily="18" charset="0"/>
            </a:endParaRPr>
          </a:p>
        </p:txBody>
      </p:sp>
      <p:sp>
        <p:nvSpPr>
          <p:cNvPr id="1048588" name="TextBox 5"/>
          <p:cNvSpPr txBox="1"/>
          <p:nvPr/>
        </p:nvSpPr>
        <p:spPr>
          <a:xfrm>
            <a:off x="484659" y="360976"/>
            <a:ext cx="3618964" cy="707886"/>
          </a:xfrm>
          <a:prstGeom prst="rect"/>
          <a:noFill/>
        </p:spPr>
        <p:txBody>
          <a:bodyPr rtlCol="0" wrap="square">
            <a:spAutoFit/>
          </a:bodyPr>
          <a:p>
            <a:r>
              <a:rPr b="1" dirty="0" sz="2000" lang="en-US">
                <a:latin typeface="Times New Roman" pitchFamily="18" charset="0"/>
                <a:cs typeface="Times New Roman" pitchFamily="18" charset="0"/>
              </a:rPr>
              <a:t>Domain: </a:t>
            </a:r>
            <a:r>
              <a:rPr dirty="0" sz="2000" lang="en-US">
                <a:latin typeface="Times New Roman" pitchFamily="18" charset="0"/>
                <a:cs typeface="Times New Roman" pitchFamily="18" charset="0"/>
              </a:rPr>
              <a:t>Android</a:t>
            </a:r>
          </a:p>
          <a:p>
            <a:endParaRPr dirty="0" sz="2000" lang="en-US">
              <a:latin typeface="Times New Roman" pitchFamily="18" charset="0"/>
              <a:cs typeface="Times New Roman" pitchFamily="18" charset="0"/>
            </a:endParaRPr>
          </a:p>
        </p:txBody>
      </p:sp>
      <p:pic>
        <p:nvPicPr>
          <p:cNvPr id="2097153" name="Picture 2" descr="Bookworms"/>
          <p:cNvPicPr>
            <a:picLocks noChangeAspect="1" noChangeArrowheads="1"/>
          </p:cNvPicPr>
          <p:nvPr/>
        </p:nvPicPr>
        <p:blipFill rotWithShape="1">
          <a:blip xmlns:r="http://schemas.openxmlformats.org/officeDocument/2006/relationships" r:embed="rId1"/>
          <a:srcRect r="2351" b="7362"/>
          <a:stretch>
            <a:fillRect/>
          </a:stretch>
        </p:blipFill>
        <p:spPr bwMode="auto">
          <a:xfrm>
            <a:off x="8001945" y="1598512"/>
            <a:ext cx="3452994" cy="3660976"/>
          </a:xfrm>
          <a:prstGeom prst="rect"/>
          <a:noFill/>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1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4" name="Title 1"/>
          <p:cNvSpPr>
            <a:spLocks noGrp="1"/>
          </p:cNvSpPr>
          <p:nvPr>
            <p:ph type="title"/>
          </p:nvPr>
        </p:nvSpPr>
        <p:spPr>
          <a:xfrm>
            <a:off x="1134619" y="110053"/>
            <a:ext cx="8911687" cy="1280890"/>
          </a:xfrm>
        </p:spPr>
        <p:txBody>
          <a:bodyPr>
            <a:normAutofit/>
          </a:bodyPr>
          <a:p>
            <a:pPr algn="ctr"/>
            <a:r>
              <a:rPr b="1" dirty="0" sz="2400" lang="en-US">
                <a:latin typeface="Times New Roman" panose="02020603050405020304" pitchFamily="18" charset="0"/>
                <a:cs typeface="Times New Roman" panose="02020603050405020304" pitchFamily="18" charset="0"/>
              </a:rPr>
              <a:t>Literature Survey</a:t>
            </a:r>
            <a:br>
              <a:rPr altLang="en-US" b="1" dirty="0" sz="2400" lang="en-US">
                <a:latin typeface="Times New Roman" panose="02020603050405020304" pitchFamily="18" charset="0"/>
                <a:cs typeface="Times New Roman" panose="02020603050405020304" pitchFamily="18" charset="0"/>
              </a:rPr>
            </a:br>
            <a:endParaRPr b="1" dirty="0" sz="2400" lang="en-US">
              <a:latin typeface="Times New Roman" panose="02020603050405020304" pitchFamily="18" charset="0"/>
              <a:cs typeface="Times New Roman" panose="02020603050405020304" pitchFamily="18" charset="0"/>
            </a:endParaRPr>
          </a:p>
        </p:txBody>
      </p:sp>
      <p:sp>
        <p:nvSpPr>
          <p:cNvPr id="1048625" name="Content Placeholder 2"/>
          <p:cNvSpPr>
            <a:spLocks noGrp="1"/>
          </p:cNvSpPr>
          <p:nvPr>
            <p:ph idx="1"/>
          </p:nvPr>
        </p:nvSpPr>
        <p:spPr>
          <a:xfrm>
            <a:off x="1059558" y="1334219"/>
            <a:ext cx="8915400" cy="4773283"/>
          </a:xfrm>
        </p:spPr>
        <p:txBody>
          <a:bodyPr>
            <a:noAutofit/>
          </a:bodyPr>
          <a:p>
            <a:pPr algn="just" indent="0" lvl="0" marL="0" marR="0">
              <a:lnSpc>
                <a:spcPct val="150000"/>
              </a:lnSpc>
              <a:spcBef>
                <a:spcPts val="0"/>
              </a:spcBef>
              <a:spcAft>
                <a:spcPts val="0"/>
              </a:spcAft>
              <a:buNone/>
            </a:pPr>
            <a:endParaRPr dirty="0" sz="2000" lang="en-US">
              <a:effectLst/>
              <a:latin typeface="Times New Roman" pitchFamily="18" charset="0"/>
              <a:ea typeface="Calibri" panose="020F0502020204030204" pitchFamily="34" charset="0"/>
              <a:cs typeface="Times New Roman" pitchFamily="18" charset="0"/>
            </a:endParaRPr>
          </a:p>
          <a:p>
            <a:pPr indent="0" marL="0">
              <a:buNone/>
            </a:pPr>
            <a:endParaRPr dirty="0" sz="2000" lang="en-US">
              <a:latin typeface="Times New Roman" pitchFamily="18" charset="0"/>
              <a:cs typeface="Times New Roman" pitchFamily="18" charset="0"/>
            </a:endParaRPr>
          </a:p>
          <a:p>
            <a:pPr indent="0" marL="0">
              <a:buNone/>
            </a:pPr>
            <a:endParaRPr dirty="0" sz="2000" lang="en-US">
              <a:latin typeface="Times New Roman" pitchFamily="18" charset="0"/>
              <a:cs typeface="Times New Roman" pitchFamily="18" charset="0"/>
            </a:endParaRPr>
          </a:p>
        </p:txBody>
      </p:sp>
      <p:graphicFrame>
        <p:nvGraphicFramePr>
          <p:cNvPr id="4194306" name="Table 1"/>
          <p:cNvGraphicFramePr>
            <a:graphicFrameLocks noGrp="1"/>
          </p:cNvGraphicFramePr>
          <p:nvPr/>
        </p:nvGraphicFramePr>
        <p:xfrm>
          <a:off x="679962" y="1014487"/>
          <a:ext cx="11069782" cy="5321939"/>
        </p:xfrm>
        <a:graphic>
          <a:graphicData uri="http://schemas.openxmlformats.org/drawingml/2006/table">
            <a:tbl>
              <a:tblPr firstRow="1" bandRow="1">
                <a:tableStyleId>{5C22544A-7EE6-4342-B048-85BDC9FD1C3A}</a:tableStyleId>
              </a:tblPr>
              <a:tblGrid>
                <a:gridCol w="984823"/>
                <a:gridCol w="2116636"/>
                <a:gridCol w="2689742"/>
                <a:gridCol w="5278581"/>
              </a:tblGrid>
              <a:tr h="379806">
                <a:tc>
                  <a:txBody>
                    <a:bodyPr/>
                    <a:p>
                      <a:r>
                        <a:rPr dirty="0" lang="en-US">
                          <a:latin typeface="Times New Roman" panose="02020603050405020304" pitchFamily="18" charset="0"/>
                          <a:cs typeface="Times New Roman" panose="02020603050405020304" pitchFamily="18" charset="0"/>
                        </a:rPr>
                        <a:t>Year</a:t>
                      </a:r>
                    </a:p>
                  </a:txBody>
                </a:tc>
                <a:tc>
                  <a:txBody>
                    <a:bodyPr/>
                    <a:p>
                      <a:r>
                        <a:rPr dirty="0" lang="en-US">
                          <a:latin typeface="Times New Roman" panose="02020603050405020304" pitchFamily="18" charset="0"/>
                          <a:cs typeface="Times New Roman" panose="02020603050405020304" pitchFamily="18" charset="0"/>
                        </a:rPr>
                        <a:t>Author</a:t>
                      </a:r>
                    </a:p>
                  </a:txBody>
                </a:tc>
                <a:tc>
                  <a:txBody>
                    <a:bodyPr/>
                    <a:p>
                      <a:r>
                        <a:rPr dirty="0" lang="en-US">
                          <a:latin typeface="Times New Roman" panose="02020603050405020304" pitchFamily="18" charset="0"/>
                          <a:cs typeface="Times New Roman" panose="02020603050405020304" pitchFamily="18" charset="0"/>
                        </a:rPr>
                        <a:t>Title</a:t>
                      </a:r>
                    </a:p>
                  </a:txBody>
                </a:tc>
                <a:tc>
                  <a:txBody>
                    <a:bodyPr/>
                    <a:p>
                      <a:r>
                        <a:rPr dirty="0" lang="en-US">
                          <a:latin typeface="Times New Roman" panose="02020603050405020304" pitchFamily="18" charset="0"/>
                          <a:cs typeface="Times New Roman" panose="02020603050405020304" pitchFamily="18" charset="0"/>
                        </a:rPr>
                        <a:t>Description</a:t>
                      </a:r>
                    </a:p>
                  </a:txBody>
                </a:tc>
              </a:tr>
              <a:tr h="1241565">
                <a:tc>
                  <a:txBody>
                    <a:bodyPr/>
                    <a:p>
                      <a:pPr algn="just" defTabSz="914400" eaLnBrk="1" fontAlgn="auto" hangingPunct="1" indent="0" latinLnBrk="0" lvl="0" marL="0" marR="0" rtl="0">
                        <a:lnSpc>
                          <a:spcPct val="100000"/>
                        </a:lnSpc>
                        <a:spcBef>
                          <a:spcPts val="0"/>
                        </a:spcBef>
                        <a:spcAft>
                          <a:spcPts val="0"/>
                        </a:spcAft>
                        <a:buClrTx/>
                        <a:buSzTx/>
                        <a:buFontTx/>
                        <a:buNone/>
                      </a:pPr>
                      <a:r>
                        <a:rPr b="0" dirty="0" sz="1400" lang="en-US">
                          <a:latin typeface="Times New Roman" panose="02020603050405020304" pitchFamily="18" charset="0"/>
                          <a:cs typeface="Times New Roman" panose="02020603050405020304" pitchFamily="18" charset="0"/>
                        </a:rPr>
                        <a:t>2020</a:t>
                      </a:r>
                    </a:p>
                  </a:txBody>
                </a:tc>
                <a:tc>
                  <a:txBody>
                    <a:bodyPr/>
                    <a:p>
                      <a:pPr algn="just"/>
                      <a:r>
                        <a:rPr b="0" dirty="0" sz="1400" i="0" kern="1200" lang="en-IN">
                          <a:solidFill>
                            <a:schemeClr val="dk1"/>
                          </a:solidFill>
                          <a:effectLst/>
                          <a:latin typeface="Times New Roman" panose="02020603050405020304" pitchFamily="18" charset="0"/>
                          <a:ea typeface="+mn-ea"/>
                          <a:cs typeface="Times New Roman" panose="02020603050405020304" pitchFamily="18" charset="0"/>
                        </a:rPr>
                        <a:t>shafaque Ahmareen,</a:t>
                      </a:r>
                    </a:p>
                    <a:p>
                      <a:pPr algn="just"/>
                      <a:r>
                        <a:rPr b="0" dirty="0" sz="1400" lang="en-US">
                          <a:latin typeface="Times New Roman" panose="02020603050405020304" pitchFamily="18" charset="0"/>
                          <a:cs typeface="Times New Roman" panose="02020603050405020304" pitchFamily="18" charset="0"/>
                        </a:rPr>
                        <a:t>Ayeshwarya Raj,Sirisha Potluri</a:t>
                      </a:r>
                    </a:p>
                  </a:txBody>
                </a:tc>
                <a:tc>
                  <a:txBody>
                    <a:bodyPr/>
                    <a:p>
                      <a:pPr algn="just" defTabSz="914400" eaLnBrk="1" fontAlgn="auto" hangingPunct="1" indent="0" latinLnBrk="0" lvl="0" marL="0" marR="0" rtl="0">
                        <a:lnSpc>
                          <a:spcPct val="100000"/>
                        </a:lnSpc>
                        <a:spcBef>
                          <a:spcPts val="0"/>
                        </a:spcBef>
                        <a:spcAft>
                          <a:spcPts val="0"/>
                        </a:spcAft>
                        <a:buClrTx/>
                        <a:buSzTx/>
                        <a:buFontTx/>
                        <a:buNone/>
                      </a:pPr>
                      <a:r>
                        <a:rPr b="0" dirty="0" sz="1400" i="0" kern="1200" lang="en-US">
                          <a:solidFill>
                            <a:schemeClr val="dk1"/>
                          </a:solidFill>
                          <a:effectLst/>
                          <a:latin typeface="Times New Roman" panose="02020603050405020304" pitchFamily="18" charset="0"/>
                          <a:ea typeface="+mn-ea"/>
                          <a:cs typeface="Times New Roman" panose="02020603050405020304" pitchFamily="18" charset="0"/>
                        </a:rPr>
                        <a:t>Book Shala: An Android-Based Application Design and Implementation of Sharing Books</a:t>
                      </a:r>
                    </a:p>
                    <a:p>
                      <a:pPr algn="just" lvl="0"/>
                      <a:endParaRPr b="0" dirty="0" sz="1400" lang="en-US">
                        <a:latin typeface="Times New Roman" panose="02020603050405020304" pitchFamily="18" charset="0"/>
                        <a:cs typeface="Times New Roman" panose="02020603050405020304" pitchFamily="18" charset="0"/>
                      </a:endParaRPr>
                    </a:p>
                  </a:txBody>
                </a:tc>
                <a:tc>
                  <a:txBody>
                    <a:bodyPr/>
                    <a:p>
                      <a:pPr algn="just"/>
                      <a:r>
                        <a:rPr b="0" dirty="0" sz="1400" i="0" kern="1200" lang="en-US">
                          <a:solidFill>
                            <a:schemeClr val="dk1"/>
                          </a:solidFill>
                          <a:effectLst/>
                          <a:latin typeface="Times New Roman" panose="02020603050405020304" pitchFamily="18" charset="0"/>
                          <a:ea typeface="+mn-ea"/>
                          <a:cs typeface="Times New Roman" panose="02020603050405020304" pitchFamily="18" charset="0"/>
                        </a:rPr>
                        <a:t>To reduce the cost of getting knowledge and</a:t>
                      </a:r>
                    </a:p>
                    <a:p>
                      <a:pPr algn="just"/>
                      <a:r>
                        <a:rPr b="0" dirty="0" sz="1400" i="0" kern="1200" lang="en-US">
                          <a:solidFill>
                            <a:schemeClr val="dk1"/>
                          </a:solidFill>
                          <a:effectLst/>
                          <a:latin typeface="Times New Roman" panose="02020603050405020304" pitchFamily="18" charset="0"/>
                          <a:ea typeface="+mn-ea"/>
                          <a:cs typeface="Times New Roman" panose="02020603050405020304" pitchFamily="18" charset="0"/>
                        </a:rPr>
                        <a:t>information for its users and building a community with an awesome experience. The proposed model is deployed on android-based mobile phones connecting to users. Some key feature of this model is speech recognition, wallet system, and prediction that give clues to customer’s next buy</a:t>
                      </a:r>
                    </a:p>
                    <a:p>
                      <a:pPr algn="just" defTabSz="914400" eaLnBrk="1" fontAlgn="auto" hangingPunct="1" indent="0" latinLnBrk="0" lvl="0" marL="0" marR="0" rtl="0">
                        <a:lnSpc>
                          <a:spcPct val="100000"/>
                        </a:lnSpc>
                        <a:spcBef>
                          <a:spcPts val="0"/>
                        </a:spcBef>
                        <a:spcAft>
                          <a:spcPts val="0"/>
                        </a:spcAft>
                        <a:buClrTx/>
                        <a:buSzTx/>
                        <a:buFontTx/>
                        <a:buNone/>
                      </a:pPr>
                      <a:endParaRPr b="0" dirty="0" sz="1400" lang="en-US">
                        <a:latin typeface="Times New Roman" panose="02020603050405020304" pitchFamily="18" charset="0"/>
                        <a:cs typeface="Times New Roman" panose="02020603050405020304" pitchFamily="18" charset="0"/>
                      </a:endParaRPr>
                    </a:p>
                  </a:txBody>
                </a:tc>
              </a:tr>
              <a:tr h="1558853">
                <a:tc>
                  <a:txBody>
                    <a:bodyPr/>
                    <a:p>
                      <a:pPr lvl="0"/>
                      <a:r>
                        <a:rPr b="0" dirty="0" sz="1400" lang="en-US">
                          <a:latin typeface="Times New Roman" panose="02020603050405020304" pitchFamily="18" charset="0"/>
                          <a:cs typeface="Times New Roman" panose="02020603050405020304" pitchFamily="18" charset="0"/>
                        </a:rPr>
                        <a:t>2020</a:t>
                      </a:r>
                    </a:p>
                  </a:txBody>
                </a:tc>
                <a:tc>
                  <a:txBody>
                    <a:bodyPr/>
                    <a:p>
                      <a:pPr lvl="0"/>
                      <a:r>
                        <a:rPr dirty="0" sz="1400" lang="en-US">
                          <a:latin typeface="Times New Roman" panose="02020603050405020304" pitchFamily="18" charset="0"/>
                          <a:cs typeface="Times New Roman" panose="02020603050405020304" pitchFamily="18" charset="0"/>
                        </a:rPr>
                        <a:t>Cheng Luo and Ying Chen</a:t>
                      </a:r>
                      <a:endParaRPr b="0" dirty="0" sz="1400" lang="en-US">
                        <a:latin typeface="Times New Roman" panose="02020603050405020304" pitchFamily="18" charset="0"/>
                        <a:cs typeface="Times New Roman" panose="02020603050405020304" pitchFamily="18" charset="0"/>
                      </a:endParaRPr>
                    </a:p>
                  </a:txBody>
                </a:tc>
                <a:tc>
                  <a:txBody>
                    <a:bodyPr/>
                    <a:p>
                      <a:pPr lvl="0"/>
                      <a:r>
                        <a:rPr dirty="0" sz="1400" lang="en-US">
                          <a:latin typeface="Times New Roman" panose="02020603050405020304" pitchFamily="18" charset="0"/>
                          <a:cs typeface="Times New Roman" panose="02020603050405020304" pitchFamily="18" charset="0"/>
                        </a:rPr>
                        <a:t>Design and Research of Private Book Sharing System Based on Sharing Economy Model</a:t>
                      </a:r>
                      <a:endParaRPr b="0" dirty="0" sz="1400" lang="en-US">
                        <a:latin typeface="Times New Roman" panose="02020603050405020304" pitchFamily="18" charset="0"/>
                        <a:cs typeface="Times New Roman" panose="02020603050405020304" pitchFamily="18" charset="0"/>
                      </a:endParaRPr>
                    </a:p>
                  </a:txBody>
                </a:tc>
                <a:tc>
                  <a:txBody>
                    <a:bodyPr/>
                    <a:p>
                      <a:pPr algn="just" defTabSz="914400" eaLnBrk="1" fontAlgn="auto" hangingPunct="1" indent="0" latinLnBrk="0" lvl="0" marL="0" marR="0" rtl="0">
                        <a:lnSpc>
                          <a:spcPct val="100000"/>
                        </a:lnSpc>
                        <a:spcBef>
                          <a:spcPts val="0"/>
                        </a:spcBef>
                        <a:spcAft>
                          <a:spcPts val="0"/>
                        </a:spcAft>
                        <a:buClrTx/>
                        <a:buSzTx/>
                        <a:buFontTx/>
                        <a:buNone/>
                      </a:pPr>
                      <a:r>
                        <a:rPr dirty="0" sz="1400" lang="en-US">
                          <a:latin typeface="Times New Roman" panose="02020603050405020304" pitchFamily="18" charset="0"/>
                          <a:cs typeface="Times New Roman" panose="02020603050405020304" pitchFamily="18" charset="0"/>
                        </a:rPr>
                        <a:t>the modern shared economy model of private book sharing systems. stand by. Experimental research results show that by creating a shared platform, more idle resources can be used more effectively to meet people's more diverse needs. In addition, the establishment of a shared platform helps to establish and improve the supervision and management mechanism</a:t>
                      </a:r>
                      <a:endParaRPr dirty="0" sz="1400" kern="1200" lang="en-IN">
                        <a:solidFill>
                          <a:schemeClr val="dk1"/>
                        </a:solidFill>
                        <a:effectLst/>
                        <a:latin typeface="Times New Roman" panose="02020603050405020304" pitchFamily="18" charset="0"/>
                        <a:ea typeface="+mn-ea"/>
                        <a:cs typeface="Times New Roman" panose="02020603050405020304" pitchFamily="18" charset="0"/>
                      </a:endParaRPr>
                    </a:p>
                  </a:txBody>
                </a:tc>
              </a:tr>
              <a:tr h="1593059">
                <a:tc>
                  <a:txBody>
                    <a:bodyPr/>
                    <a:p>
                      <a:pPr algn="l" defTabSz="914400" eaLnBrk="1" fontAlgn="auto" hangingPunct="1" indent="0" latinLnBrk="0" lvl="0" marL="0" marR="0" rtl="0">
                        <a:lnSpc>
                          <a:spcPct val="100000"/>
                        </a:lnSpc>
                        <a:spcBef>
                          <a:spcPts val="0"/>
                        </a:spcBef>
                        <a:spcAft>
                          <a:spcPts val="0"/>
                        </a:spcAft>
                        <a:buClrTx/>
                        <a:buSzTx/>
                        <a:buFontTx/>
                        <a:buNone/>
                      </a:pPr>
                      <a:r>
                        <a:rPr b="0" dirty="0" sz="1400" lang="en-US">
                          <a:latin typeface="Times New Roman" panose="02020603050405020304" pitchFamily="18" charset="0"/>
                          <a:cs typeface="Times New Roman" panose="02020603050405020304" pitchFamily="18" charset="0"/>
                        </a:rPr>
                        <a:t>2022</a:t>
                      </a:r>
                    </a:p>
                  </a:txBody>
                </a:tc>
                <a:tc>
                  <a:txBody>
                    <a:bodyPr/>
                    <a:p>
                      <a:pPr algn="l" defTabSz="914400" eaLnBrk="1" fontAlgn="auto" hangingPunct="1" indent="0" latinLnBrk="0" lvl="0" marL="0" marR="0" rtl="0">
                        <a:lnSpc>
                          <a:spcPct val="100000"/>
                        </a:lnSpc>
                        <a:spcBef>
                          <a:spcPts val="0"/>
                        </a:spcBef>
                        <a:spcAft>
                          <a:spcPts val="0"/>
                        </a:spcAft>
                        <a:buClrTx/>
                        <a:buSzTx/>
                        <a:buFontTx/>
                        <a:buNone/>
                      </a:pPr>
                      <a:r>
                        <a:rPr dirty="0" sz="1400" lang="en-IN">
                          <a:latin typeface="Times New Roman" panose="02020603050405020304" pitchFamily="18" charset="0"/>
                          <a:cs typeface="Times New Roman" panose="02020603050405020304" pitchFamily="18" charset="0"/>
                        </a:rPr>
                        <a:t>Sverre Hendseth</a:t>
                      </a:r>
                      <a:endParaRPr b="0" dirty="0" sz="1400" lang="en-US">
                        <a:latin typeface="Times New Roman" panose="02020603050405020304" pitchFamily="18" charset="0"/>
                        <a:cs typeface="Times New Roman" panose="02020603050405020304" pitchFamily="18" charset="0"/>
                      </a:endParaRPr>
                    </a:p>
                  </a:txBody>
                </a:tc>
                <a:tc>
                  <a:txBody>
                    <a:bodyPr/>
                    <a:p>
                      <a:pPr lvl="0"/>
                      <a:r>
                        <a:rPr dirty="0" sz="1400" lang="en-US">
                          <a:latin typeface="Times New Roman" panose="02020603050405020304" pitchFamily="18" charset="0"/>
                          <a:cs typeface="Times New Roman" panose="02020603050405020304" pitchFamily="18" charset="0"/>
                        </a:rPr>
                        <a:t>Application for sharing books within second home areas</a:t>
                      </a:r>
                      <a:endParaRPr b="0" dirty="0" sz="1400" lang="en-US">
                        <a:latin typeface="Times New Roman" panose="02020603050405020304" pitchFamily="18" charset="0"/>
                        <a:cs typeface="Times New Roman" panose="02020603050405020304" pitchFamily="18" charset="0"/>
                      </a:endParaRPr>
                    </a:p>
                  </a:txBody>
                </a:tc>
                <a:tc>
                  <a:txBody>
                    <a:bodyPr/>
                    <a:p>
                      <a:pPr lvl="0"/>
                      <a:r>
                        <a:rPr dirty="0" sz="1400" lang="en-US">
                          <a:latin typeface="Times New Roman" panose="02020603050405020304" pitchFamily="18" charset="0"/>
                          <a:cs typeface="Times New Roman" panose="02020603050405020304" pitchFamily="18" charset="0"/>
                        </a:rPr>
                        <a:t>This application is created as a supplement to the existing solutions and differs by focusing on sharing books within second home areas. The project, in its entirety, has consisted of two parts, a specialization project  and this master’s thesis. To realize the idea of book sharing within second home areas, the specialization project started by determining the requirement specifications for a web application. Then, with the knowledge gained from interactions and literature review, a web application for Hyttebiblioteket was developed.</a:t>
                      </a:r>
                      <a:endParaRPr b="0" dirty="0" sz="1400" lang="en-US">
                        <a:latin typeface="Times New Roman" panose="02020603050405020304" pitchFamily="18" charset="0"/>
                        <a:cs typeface="Times New Roman" panose="02020603050405020304" pitchFamily="18" charset="0"/>
                      </a:endParaRPr>
                    </a:p>
                  </a:txBody>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6" name="Title 1"/>
          <p:cNvSpPr>
            <a:spLocks noGrp="1"/>
          </p:cNvSpPr>
          <p:nvPr>
            <p:ph type="title"/>
          </p:nvPr>
        </p:nvSpPr>
        <p:spPr>
          <a:xfrm>
            <a:off x="1097088" y="818463"/>
            <a:ext cx="8840339" cy="777051"/>
          </a:xfrm>
        </p:spPr>
        <p:txBody>
          <a:bodyPr>
            <a:normAutofit/>
          </a:bodyPr>
          <a:p>
            <a:pPr algn="ctr"/>
            <a:r>
              <a:rPr b="1" dirty="0" sz="2400" lang="en-US">
                <a:latin typeface="Times New Roman" panose="02020603050405020304" pitchFamily="18" charset="0"/>
                <a:cs typeface="Times New Roman" panose="02020603050405020304" pitchFamily="18" charset="0"/>
              </a:rPr>
              <a:t>Possible Outcomes</a:t>
            </a:r>
          </a:p>
        </p:txBody>
      </p:sp>
      <p:sp>
        <p:nvSpPr>
          <p:cNvPr id="1048627" name="Content Placeholder 2"/>
          <p:cNvSpPr>
            <a:spLocks noGrp="1"/>
          </p:cNvSpPr>
          <p:nvPr>
            <p:ph idx="1"/>
          </p:nvPr>
        </p:nvSpPr>
        <p:spPr>
          <a:xfrm>
            <a:off x="1059558" y="1334219"/>
            <a:ext cx="8915400" cy="4773283"/>
          </a:xfrm>
        </p:spPr>
        <p:txBody>
          <a:bodyPr>
            <a:noAutofit/>
          </a:bodyPr>
          <a:p>
            <a:pPr algn="just" indent="0" lvl="0" marL="0" marR="0">
              <a:lnSpc>
                <a:spcPct val="150000"/>
              </a:lnSpc>
              <a:spcBef>
                <a:spcPts val="0"/>
              </a:spcBef>
              <a:spcAft>
                <a:spcPts val="0"/>
              </a:spcAft>
              <a:buNone/>
            </a:pPr>
            <a:endParaRPr dirty="0" sz="2000" lang="en-US">
              <a:effectLst/>
              <a:latin typeface="Times New Roman" pitchFamily="18" charset="0"/>
              <a:ea typeface="Calibri" panose="020F0502020204030204" pitchFamily="34" charset="0"/>
              <a:cs typeface="Times New Roman" pitchFamily="18" charset="0"/>
            </a:endParaRPr>
          </a:p>
          <a:p>
            <a:pPr indent="0" marL="0">
              <a:buNone/>
            </a:pPr>
            <a:endParaRPr dirty="0" sz="2000" lang="en-US">
              <a:latin typeface="Times New Roman" pitchFamily="18" charset="0"/>
              <a:cs typeface="Times New Roman" pitchFamily="18" charset="0"/>
            </a:endParaRPr>
          </a:p>
          <a:p>
            <a:pPr indent="0" marL="0">
              <a:buNone/>
            </a:pPr>
            <a:endParaRPr dirty="0" sz="2000" lang="en-US">
              <a:latin typeface="Times New Roman" pitchFamily="18" charset="0"/>
              <a:cs typeface="Times New Roman" pitchFamily="18" charset="0"/>
            </a:endParaRPr>
          </a:p>
        </p:txBody>
      </p:sp>
      <p:sp>
        <p:nvSpPr>
          <p:cNvPr id="1048628" name="Rectangle 2"/>
          <p:cNvSpPr/>
          <p:nvPr/>
        </p:nvSpPr>
        <p:spPr>
          <a:xfrm>
            <a:off x="1695796" y="1856809"/>
            <a:ext cx="8603673" cy="2491741"/>
          </a:xfrm>
          <a:prstGeom prst="rect"/>
        </p:spPr>
        <p:txBody>
          <a:bodyPr wrap="square">
            <a:spAutoFit/>
          </a:bodyPr>
          <a:p>
            <a:pPr>
              <a:lnSpc>
                <a:spcPct val="150000"/>
              </a:lnSpc>
            </a:pPr>
            <a:r>
              <a:rPr dirty="0" lang="en-IN">
                <a:latin typeface="Times New Roman" panose="02020603050405020304" pitchFamily="18" charset="0"/>
                <a:cs typeface="Times New Roman" panose="02020603050405020304" pitchFamily="18" charset="0"/>
              </a:rPr>
              <a:t>The project's potential outcomes include fostering a vibrant community of readers, encouraging knowledge sharing through a digital platform. Users can connect based on similar interests, discover sought-after books, and request loans, promoting accessibility to high-cost publications. This initiative aims to facilitate a collaborative reading experience, democratizing access to literature and fostering a sense of community among like-minded individuals.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9" name="Title 1"/>
          <p:cNvSpPr>
            <a:spLocks noGrp="1"/>
          </p:cNvSpPr>
          <p:nvPr>
            <p:ph type="title"/>
          </p:nvPr>
        </p:nvSpPr>
        <p:spPr>
          <a:xfrm>
            <a:off x="1134619" y="110053"/>
            <a:ext cx="8840339" cy="777051"/>
          </a:xfrm>
        </p:spPr>
        <p:txBody>
          <a:bodyPr>
            <a:normAutofit/>
          </a:bodyPr>
          <a:p>
            <a:pPr algn="ctr"/>
            <a:r>
              <a:rPr b="1" sz="2400" lang="en-US">
                <a:latin typeface="Times New Roman" panose="02020603050405020304" pitchFamily="18" charset="0"/>
                <a:cs typeface="Times New Roman" panose="02020603050405020304" pitchFamily="18" charset="0"/>
              </a:rPr>
              <a:t>Architecture</a:t>
            </a:r>
            <a:endParaRPr b="1" dirty="0" sz="2400" lang="en-US">
              <a:latin typeface="Times New Roman" panose="02020603050405020304" pitchFamily="18" charset="0"/>
              <a:cs typeface="Times New Roman" panose="02020603050405020304" pitchFamily="18" charset="0"/>
            </a:endParaRPr>
          </a:p>
        </p:txBody>
      </p:sp>
      <p:sp>
        <p:nvSpPr>
          <p:cNvPr id="1048630" name="Content Placeholder 2"/>
          <p:cNvSpPr>
            <a:spLocks noGrp="1"/>
          </p:cNvSpPr>
          <p:nvPr>
            <p:ph idx="1"/>
          </p:nvPr>
        </p:nvSpPr>
        <p:spPr>
          <a:xfrm>
            <a:off x="1059558" y="1334219"/>
            <a:ext cx="8915400" cy="4773283"/>
          </a:xfrm>
        </p:spPr>
        <p:txBody>
          <a:bodyPr>
            <a:noAutofit/>
          </a:bodyPr>
          <a:p>
            <a:pPr algn="just" indent="0" lvl="0" marL="0" marR="0">
              <a:lnSpc>
                <a:spcPct val="150000"/>
              </a:lnSpc>
              <a:spcBef>
                <a:spcPts val="0"/>
              </a:spcBef>
              <a:spcAft>
                <a:spcPts val="0"/>
              </a:spcAft>
              <a:buNone/>
            </a:pPr>
            <a:endParaRPr dirty="0" sz="2000" lang="en-US">
              <a:effectLst/>
              <a:latin typeface="Times New Roman" pitchFamily="18" charset="0"/>
              <a:ea typeface="Calibri" panose="020F0502020204030204" pitchFamily="34" charset="0"/>
              <a:cs typeface="Times New Roman" pitchFamily="18" charset="0"/>
            </a:endParaRPr>
          </a:p>
          <a:p>
            <a:pPr indent="0" marL="0">
              <a:buNone/>
            </a:pPr>
            <a:endParaRPr dirty="0" sz="2000" lang="en-US">
              <a:latin typeface="Times New Roman" pitchFamily="18" charset="0"/>
              <a:cs typeface="Times New Roman" pitchFamily="18" charset="0"/>
            </a:endParaRPr>
          </a:p>
          <a:p>
            <a:pPr indent="0" marL="0">
              <a:buNone/>
            </a:pPr>
            <a:endParaRPr dirty="0" sz="2000" lang="en-US">
              <a:latin typeface="Times New Roman" pitchFamily="18" charset="0"/>
              <a:cs typeface="Times New Roman" pitchFamily="18" charset="0"/>
            </a:endParaRPr>
          </a:p>
        </p:txBody>
      </p:sp>
      <p:sp>
        <p:nvSpPr>
          <p:cNvPr id="1048631" name="Rectangle 2"/>
          <p:cNvSpPr/>
          <p:nvPr/>
        </p:nvSpPr>
        <p:spPr>
          <a:xfrm>
            <a:off x="632345" y="1017224"/>
            <a:ext cx="8689075" cy="491489"/>
          </a:xfrm>
          <a:prstGeom prst="rect"/>
        </p:spPr>
        <p:txBody>
          <a:bodyPr wrap="square">
            <a:spAutoFit/>
          </a:bodyPr>
          <a:p>
            <a:pPr>
              <a:lnSpc>
                <a:spcPct val="150000"/>
              </a:lnSpc>
            </a:pPr>
            <a:endParaRPr dirty="0" lang="en-IN">
              <a:latin typeface="Times New Roman" panose="02020603050405020304" pitchFamily="18" charset="0"/>
              <a:cs typeface="Times New Roman" panose="02020603050405020304" pitchFamily="18" charset="0"/>
            </a:endParaRPr>
          </a:p>
        </p:txBody>
      </p:sp>
      <p:pic>
        <p:nvPicPr>
          <p:cNvPr id="2097157" name="Picture 6"/>
          <p:cNvPicPr>
            <a:picLocks/>
          </p:cNvPicPr>
          <p:nvPr/>
        </p:nvPicPr>
        <p:blipFill>
          <a:blip xmlns:r="http://schemas.openxmlformats.org/officeDocument/2006/relationships" r:embed="rId1"/>
          <a:stretch>
            <a:fillRect/>
          </a:stretch>
        </p:blipFill>
        <p:spPr>
          <a:xfrm>
            <a:off x="1618938" y="1177957"/>
            <a:ext cx="7342718" cy="466281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32" name="Title 1"/>
          <p:cNvSpPr>
            <a:spLocks noGrp="1"/>
          </p:cNvSpPr>
          <p:nvPr>
            <p:ph type="title"/>
          </p:nvPr>
        </p:nvSpPr>
        <p:spPr>
          <a:xfrm>
            <a:off x="1430731" y="677074"/>
            <a:ext cx="8911687" cy="1280890"/>
          </a:xfrm>
        </p:spPr>
        <p:txBody>
          <a:bodyPr>
            <a:normAutofit/>
          </a:bodyPr>
          <a:p>
            <a:pPr algn="ctr"/>
            <a:r>
              <a:rPr b="1" dirty="0" sz="2400" lang="en-US">
                <a:latin typeface="Times New Roman" panose="02020603050405020304" pitchFamily="18" charset="0"/>
                <a:cs typeface="Times New Roman" panose="02020603050405020304" pitchFamily="18" charset="0"/>
              </a:rPr>
              <a:t>Conclusion:</a:t>
            </a:r>
            <a:br>
              <a:rPr altLang="en-US" b="1" dirty="0" sz="2400" lang="en-US">
                <a:latin typeface="Times New Roman" panose="02020603050405020304" pitchFamily="18" charset="0"/>
                <a:cs typeface="Times New Roman" panose="02020603050405020304" pitchFamily="18" charset="0"/>
              </a:rPr>
            </a:br>
            <a:endParaRPr b="1" dirty="0" sz="2400" lang="en-US">
              <a:latin typeface="Times New Roman" panose="02020603050405020304" pitchFamily="18" charset="0"/>
              <a:cs typeface="Times New Roman" panose="02020603050405020304" pitchFamily="18" charset="0"/>
            </a:endParaRPr>
          </a:p>
        </p:txBody>
      </p:sp>
      <p:sp>
        <p:nvSpPr>
          <p:cNvPr id="1048633" name="TextBox 2"/>
          <p:cNvSpPr txBox="1"/>
          <p:nvPr/>
        </p:nvSpPr>
        <p:spPr>
          <a:xfrm>
            <a:off x="1849581" y="1701657"/>
            <a:ext cx="8492837" cy="369332"/>
          </a:xfrm>
          <a:prstGeom prst="rect"/>
          <a:noFill/>
        </p:spPr>
        <p:txBody>
          <a:bodyPr wrap="square">
            <a:spAutoFit/>
          </a:bodyPr>
          <a:p>
            <a:pPr algn="just"/>
            <a:r>
              <a:rPr b="1" dirty="0" sz="1800" lang="en-I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dirty="0" lang="en-IN"/>
          </a:p>
        </p:txBody>
      </p:sp>
      <p:sp>
        <p:nvSpPr>
          <p:cNvPr id="1048634" name="TextBox 8"/>
          <p:cNvSpPr txBox="1"/>
          <p:nvPr/>
        </p:nvSpPr>
        <p:spPr>
          <a:xfrm>
            <a:off x="1430731" y="1957964"/>
            <a:ext cx="8475260" cy="3691890"/>
          </a:xfrm>
          <a:prstGeom prst="rect"/>
          <a:noFill/>
        </p:spPr>
        <p:txBody>
          <a:bodyPr wrap="square">
            <a:spAutoFit/>
          </a:bodyPr>
          <a:p>
            <a:pPr algn="just">
              <a:lnSpc>
                <a:spcPct val="150000"/>
              </a:lnSpc>
            </a:pPr>
            <a:r>
              <a:rPr b="0" dirty="0" i="0" lang="en-US">
                <a:effectLst/>
                <a:latin typeface="Times New Roman" panose="02020603050405020304" pitchFamily="18" charset="0"/>
                <a:cs typeface="Times New Roman" panose="02020603050405020304" pitchFamily="18" charset="0"/>
              </a:rPr>
              <a:t>In the context of the rapid development of the sharing economy system in China, private shared books take "Internet + books" as the core, and the book reading under the connection of Internet big data technology realizes the temporary transfer of book use rights and effectively improves the whole society. The reading environment has greatly reduced reading costs, changed the status quo of Chinese people who have fewer books, expensive books, and inconvenience in borrowing and returning books. Private books that use digital sharing systems can not only enrich collection resources, but also achieve resource and information sharing, and improve private books.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35" name="Title 1"/>
          <p:cNvSpPr>
            <a:spLocks noGrp="1"/>
          </p:cNvSpPr>
          <p:nvPr>
            <p:ph type="title"/>
          </p:nvPr>
        </p:nvSpPr>
        <p:spPr>
          <a:xfrm>
            <a:off x="1114306" y="160447"/>
            <a:ext cx="8911687" cy="1280890"/>
          </a:xfrm>
        </p:spPr>
        <p:txBody>
          <a:bodyPr>
            <a:normAutofit/>
          </a:bodyPr>
          <a:p>
            <a:pPr algn="ctr"/>
            <a:r>
              <a:rPr b="1" dirty="0" sz="2400" lang="en-US">
                <a:latin typeface="Times New Roman" panose="02020603050405020304" pitchFamily="18" charset="0"/>
                <a:cs typeface="Times New Roman" panose="02020603050405020304" pitchFamily="18" charset="0"/>
              </a:rPr>
              <a:t>References:</a:t>
            </a:r>
            <a:br>
              <a:rPr altLang="en-US" b="1" dirty="0" sz="2400" lang="en-US">
                <a:latin typeface="Times New Roman" panose="02020603050405020304" pitchFamily="18" charset="0"/>
                <a:cs typeface="Times New Roman" panose="02020603050405020304" pitchFamily="18" charset="0"/>
              </a:rPr>
            </a:br>
            <a:endParaRPr b="1" dirty="0" sz="2400" lang="en-US">
              <a:latin typeface="Times New Roman" panose="02020603050405020304" pitchFamily="18" charset="0"/>
              <a:cs typeface="Times New Roman" panose="02020603050405020304" pitchFamily="18" charset="0"/>
            </a:endParaRPr>
          </a:p>
        </p:txBody>
      </p:sp>
      <p:sp>
        <p:nvSpPr>
          <p:cNvPr id="1048636" name="TextBox 2"/>
          <p:cNvSpPr txBox="1"/>
          <p:nvPr/>
        </p:nvSpPr>
        <p:spPr>
          <a:xfrm>
            <a:off x="925759" y="1148651"/>
            <a:ext cx="9288780" cy="4091940"/>
          </a:xfrm>
          <a:prstGeom prst="rect"/>
          <a:noFill/>
        </p:spPr>
        <p:txBody>
          <a:bodyPr wrap="square">
            <a:spAutoFit/>
          </a:bodyPr>
          <a:p>
            <a:pPr algn="just" indent="-285750" marL="285750">
              <a:lnSpc>
                <a:spcPct val="150000"/>
              </a:lnSpc>
              <a:buFont typeface="Arial" panose="020B0604020202020204" pitchFamily="34" charset="0"/>
              <a:buChar char="•"/>
            </a:pPr>
            <a:r>
              <a:rPr dirty="0" lang="en-US">
                <a:latin typeface="Times New Roman" panose="02020603050405020304" pitchFamily="18" charset="0"/>
                <a:cs typeface="Times New Roman" panose="02020603050405020304" pitchFamily="18" charset="0"/>
              </a:rPr>
              <a:t>J. Shi, X. Wang, J. Liu, M. Zhang, and M. Huang, “Content-centric community-aware mobile social network routing scheme”, 2018</a:t>
            </a:r>
          </a:p>
          <a:p>
            <a:pPr algn="just" indent="-285750" marL="285750">
              <a:lnSpc>
                <a:spcPct val="150000"/>
              </a:lnSpc>
              <a:buFont typeface="Arial" panose="020B0604020202020204" pitchFamily="34" charset="0"/>
              <a:buChar char="•"/>
            </a:pPr>
            <a:r>
              <a:rPr dirty="0" lang="en-US">
                <a:latin typeface="Times New Roman" panose="02020603050405020304" pitchFamily="18" charset="0"/>
                <a:cs typeface="Times New Roman" panose="02020603050405020304" pitchFamily="18" charset="0"/>
              </a:rPr>
              <a:t>M. </a:t>
            </a:r>
            <a:r>
              <a:rPr dirty="0" lang="en-US" err="1">
                <a:latin typeface="Times New Roman" panose="02020603050405020304" pitchFamily="18" charset="0"/>
                <a:cs typeface="Times New Roman" panose="02020603050405020304" pitchFamily="18" charset="0"/>
              </a:rPr>
              <a:t>Corciolani</a:t>
            </a:r>
            <a:r>
              <a:rPr dirty="0" lang="en-US">
                <a:latin typeface="Times New Roman" panose="02020603050405020304" pitchFamily="18" charset="0"/>
                <a:cs typeface="Times New Roman" panose="02020603050405020304" pitchFamily="18" charset="0"/>
              </a:rPr>
              <a:t> and D. Dalli, “Gift-giving, sharing and commodity exchange at bookcrossing. com: new insights from a qualitative analysis”, 2014</a:t>
            </a:r>
          </a:p>
          <a:p>
            <a:pPr algn="just" indent="-285750" marL="285750">
              <a:lnSpc>
                <a:spcPct val="150000"/>
              </a:lnSpc>
              <a:buFont typeface="Arial" panose="020B0604020202020204" pitchFamily="34" charset="0"/>
              <a:buChar char="•"/>
            </a:pPr>
            <a:r>
              <a:rPr b="0" dirty="0" i="0" lang="en-US" err="1">
                <a:effectLst/>
                <a:latin typeface="Times New Roman" panose="02020603050405020304" pitchFamily="18" charset="0"/>
                <a:cs typeface="Times New Roman" panose="02020603050405020304" pitchFamily="18" charset="0"/>
              </a:rPr>
              <a:t>Chuen</a:t>
            </a:r>
            <a:r>
              <a:rPr b="0" dirty="0" i="0" lang="en-US">
                <a:effectLst/>
                <a:latin typeface="Times New Roman" panose="02020603050405020304" pitchFamily="18" charset="0"/>
                <a:cs typeface="Times New Roman" panose="02020603050405020304" pitchFamily="18" charset="0"/>
              </a:rPr>
              <a:t>-Yu Chen and Anne James, Applications of CRM to Consumer </a:t>
            </a:r>
            <a:r>
              <a:rPr b="0" dirty="0" i="0" lang="en-US" err="1">
                <a:effectLst/>
                <a:latin typeface="Times New Roman" panose="02020603050405020304" pitchFamily="18" charset="0"/>
                <a:cs typeface="Times New Roman" panose="02020603050405020304" pitchFamily="18" charset="0"/>
              </a:rPr>
              <a:t>Behaviour</a:t>
            </a:r>
            <a:r>
              <a:rPr b="0" dirty="0" i="0" lang="en-US">
                <a:effectLst/>
                <a:latin typeface="Times New Roman" panose="02020603050405020304" pitchFamily="18" charset="0"/>
                <a:cs typeface="Times New Roman" panose="02020603050405020304" pitchFamily="18" charset="0"/>
              </a:rPr>
              <a:t> in the Electronic Bookstore Environment,2004.</a:t>
            </a:r>
          </a:p>
          <a:p>
            <a:pPr algn="just" indent="-285750" marL="285750">
              <a:lnSpc>
                <a:spcPct val="150000"/>
              </a:lnSpc>
              <a:buFont typeface="Arial" panose="020B0604020202020204" pitchFamily="34" charset="0"/>
              <a:buChar char="•"/>
            </a:pPr>
            <a:r>
              <a:rPr b="0" dirty="0" i="0" lang="en-US" err="1">
                <a:effectLst/>
                <a:latin typeface="Times New Roman" panose="02020603050405020304" pitchFamily="18" charset="0"/>
                <a:cs typeface="Times New Roman" panose="02020603050405020304" pitchFamily="18" charset="0"/>
              </a:rPr>
              <a:t>Muzumdar</a:t>
            </a:r>
            <a:r>
              <a:rPr b="0" dirty="0" i="0" lang="en-US">
                <a:effectLst/>
                <a:latin typeface="Times New Roman" panose="02020603050405020304" pitchFamily="18" charset="0"/>
                <a:cs typeface="Times New Roman" panose="02020603050405020304" pitchFamily="18" charset="0"/>
              </a:rPr>
              <a:t>, P.: The University of Texas at Arlington ‘Online book sharing system a new </a:t>
            </a:r>
            <a:r>
              <a:rPr b="0" dirty="0" i="0" lang="en-US" err="1">
                <a:effectLst/>
                <a:latin typeface="Times New Roman" panose="02020603050405020304" pitchFamily="18" charset="0"/>
                <a:cs typeface="Times New Roman" panose="02020603050405020304" pitchFamily="18" charset="0"/>
              </a:rPr>
              <a:t>trendin</a:t>
            </a:r>
            <a:r>
              <a:rPr b="0" dirty="0" i="0" lang="en-US">
                <a:effectLst/>
                <a:latin typeface="Times New Roman" panose="02020603050405020304" pitchFamily="18" charset="0"/>
                <a:cs typeface="Times New Roman" panose="02020603050405020304" pitchFamily="18" charset="0"/>
              </a:rPr>
              <a:t> textbook sales management for services marketing, 2009.</a:t>
            </a:r>
          </a:p>
          <a:p>
            <a:pPr algn="just" indent="-285750" marL="285750">
              <a:lnSpc>
                <a:spcPct val="150000"/>
              </a:lnSpc>
              <a:buFont typeface="Arial" panose="020B0604020202020204" pitchFamily="34" charset="0"/>
              <a:buChar char="•"/>
            </a:pPr>
            <a:r>
              <a:rPr dirty="0" lang="en-US">
                <a:latin typeface="Times New Roman" panose="02020603050405020304" pitchFamily="18" charset="0"/>
                <a:cs typeface="Times New Roman" panose="02020603050405020304" pitchFamily="18" charset="0"/>
              </a:rPr>
              <a:t>Arcidiacono D , Gandini A , </a:t>
            </a:r>
            <a:r>
              <a:rPr dirty="0" lang="en-US" err="1">
                <a:latin typeface="Times New Roman" panose="02020603050405020304" pitchFamily="18" charset="0"/>
                <a:cs typeface="Times New Roman" panose="02020603050405020304" pitchFamily="18" charset="0"/>
              </a:rPr>
              <a:t>Pais</a:t>
            </a:r>
            <a:r>
              <a:rPr dirty="0" lang="en-US">
                <a:latin typeface="Times New Roman" panose="02020603050405020304" pitchFamily="18" charset="0"/>
                <a:cs typeface="Times New Roman" panose="02020603050405020304" pitchFamily="18" charset="0"/>
              </a:rPr>
              <a:t> I . Sharing what? The 'sharing economy' in the sociological debate[J]. Sociological Review, 2018 .</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pic>
        <p:nvPicPr>
          <p:cNvPr id="2097158" name="Picture 2"/>
          <p:cNvPicPr>
            <a:picLocks noChangeAspect="1"/>
          </p:cNvPicPr>
          <p:nvPr/>
        </p:nvPicPr>
        <p:blipFill>
          <a:blip xmlns:r="http://schemas.openxmlformats.org/officeDocument/2006/relationships" r:embed="rId1"/>
          <a:stretch>
            <a:fillRect/>
          </a:stretch>
        </p:blipFill>
        <p:spPr>
          <a:xfrm>
            <a:off x="2664993" y="1293608"/>
            <a:ext cx="6363251" cy="1394581"/>
          </a:xfrm>
          <a:prstGeom prst="rect"/>
        </p:spPr>
      </p:pic>
      <p:pic>
        <p:nvPicPr>
          <p:cNvPr id="2097159" name="Picture 4"/>
          <p:cNvPicPr>
            <a:picLocks noChangeAspect="1"/>
          </p:cNvPicPr>
          <p:nvPr/>
        </p:nvPicPr>
        <p:blipFill>
          <a:blip xmlns:r="http://schemas.openxmlformats.org/officeDocument/2006/relationships" r:embed="rId2"/>
          <a:stretch>
            <a:fillRect/>
          </a:stretch>
        </p:blipFill>
        <p:spPr>
          <a:xfrm>
            <a:off x="2664993" y="3883472"/>
            <a:ext cx="6340389" cy="1988992"/>
          </a:xfrm>
          <a:prstGeom prst="rect"/>
        </p:spPr>
      </p:pic>
      <p:pic>
        <p:nvPicPr>
          <p:cNvPr id="2097160" name="Picture 6"/>
          <p:cNvPicPr>
            <a:picLocks noChangeAspect="1"/>
          </p:cNvPicPr>
          <p:nvPr/>
        </p:nvPicPr>
        <p:blipFill>
          <a:blip xmlns:r="http://schemas.openxmlformats.org/officeDocument/2006/relationships" r:embed="rId3"/>
          <a:stretch>
            <a:fillRect/>
          </a:stretch>
        </p:blipFill>
        <p:spPr>
          <a:xfrm>
            <a:off x="2664993" y="2610822"/>
            <a:ext cx="1371719" cy="1272650"/>
          </a:xfrm>
          <a:prstGeom prst="rect"/>
        </p:spPr>
      </p:pic>
      <p:pic>
        <p:nvPicPr>
          <p:cNvPr id="2097161" name="Picture 8"/>
          <p:cNvPicPr>
            <a:picLocks noChangeAspect="1"/>
          </p:cNvPicPr>
          <p:nvPr/>
        </p:nvPicPr>
        <p:blipFill>
          <a:blip xmlns:r="http://schemas.openxmlformats.org/officeDocument/2006/relationships" r:embed="rId4"/>
          <a:stretch>
            <a:fillRect/>
          </a:stretch>
        </p:blipFill>
        <p:spPr>
          <a:xfrm>
            <a:off x="4036712" y="2688190"/>
            <a:ext cx="4991531" cy="1239964"/>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2" name="Title 1"/>
          <p:cNvSpPr txBox="1"/>
          <p:nvPr/>
        </p:nvSpPr>
        <p:spPr>
          <a:xfrm>
            <a:off x="595736" y="2481220"/>
            <a:ext cx="10363200" cy="1470025"/>
          </a:xfrm>
          <a:prstGeom prst="rect"/>
        </p:spPr>
        <p:txBody>
          <a:bodyPr/>
          <a:lstStyle>
            <a:lvl1pPr algn="l" defTabSz="457200" eaLnBrk="1" hangingPunct="1" latinLnBrk="0" rtl="0">
              <a:spcBef>
                <a:spcPct val="0"/>
              </a:spcBef>
              <a:buNone/>
              <a:defRPr cap="all" sz="3600" kern="1200">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dirty="0" lang="en-IN"/>
              <a:t>Bookworms Circle</a:t>
            </a:r>
            <a:br>
              <a:rPr dirty="0" lang="en-IN"/>
            </a:br>
            <a:r>
              <a:rPr dirty="0" lang="en-IN"/>
              <a:t>(Android / Android Application)</a:t>
            </a:r>
            <a:endParaRPr dirty="0" lang="en-US"/>
          </a:p>
        </p:txBody>
      </p:sp>
      <p:sp>
        <p:nvSpPr>
          <p:cNvPr id="1048593" name="Subtitle 2"/>
          <p:cNvSpPr txBox="1"/>
          <p:nvPr/>
        </p:nvSpPr>
        <p:spPr>
          <a:xfrm>
            <a:off x="375602" y="4118956"/>
            <a:ext cx="3970594" cy="552184"/>
          </a:xfrm>
          <a:prstGeom prst="rect"/>
        </p:spPr>
        <p:txBody>
          <a:bodyPr anchor="t" bIns="45720" lIns="91440" rIns="91440" rtlCol="0" tIns="45720" vert="horz">
            <a:normAutofit/>
          </a:bodyPr>
          <a:lstStyle>
            <a:lvl1pPr algn="l" defTabSz="457200" eaLnBrk="1" hangingPunct="1" indent="-285750" latinLnBrk="0" marL="285750" rtl="0">
              <a:spcBef>
                <a:spcPts val="0"/>
              </a:spcBef>
              <a:spcAft>
                <a:spcPts val="1000"/>
              </a:spcAft>
              <a:buClr>
                <a:schemeClr val="tx1"/>
              </a:buClr>
              <a:buSzPct val="100000"/>
              <a:buFont typeface="Arial"/>
              <a:buChar char="•"/>
              <a:defRPr cap="none" sz="1800" kern="1200">
                <a:solidFill>
                  <a:schemeClr val="tx1"/>
                </a:solidFill>
                <a:effectLst/>
                <a:latin typeface="+mn-lt"/>
                <a:ea typeface="+mn-ea"/>
                <a:cs typeface="+mn-cs"/>
              </a:defRPr>
            </a:lvl1pPr>
            <a:lvl2pPr algn="l" defTabSz="457200" eaLnBrk="1" hangingPunct="1" indent="-285750" latinLnBrk="0" marL="742950" rtl="0">
              <a:spcBef>
                <a:spcPts val="0"/>
              </a:spcBef>
              <a:spcAft>
                <a:spcPts val="1000"/>
              </a:spcAft>
              <a:buClr>
                <a:schemeClr val="tx1"/>
              </a:buClr>
              <a:buSzPct val="100000"/>
              <a:buFont typeface="Arial"/>
              <a:buChar char="•"/>
              <a:defRPr cap="none" sz="1600" kern="1200">
                <a:solidFill>
                  <a:schemeClr val="tx1"/>
                </a:solidFill>
                <a:effectLst/>
                <a:latin typeface="+mn-lt"/>
                <a:ea typeface="+mn-ea"/>
                <a:cs typeface="+mn-cs"/>
              </a:defRPr>
            </a:lvl2pPr>
            <a:lvl3pPr algn="l" defTabSz="457200" eaLnBrk="1" hangingPunct="1" indent="-285750" latinLnBrk="0" marL="1200150" rtl="0">
              <a:spcBef>
                <a:spcPts val="0"/>
              </a:spcBef>
              <a:spcAft>
                <a:spcPts val="1000"/>
              </a:spcAft>
              <a:buClr>
                <a:schemeClr val="tx1"/>
              </a:buClr>
              <a:buSzPct val="100000"/>
              <a:buFont typeface="Arial"/>
              <a:buChar char="•"/>
              <a:defRPr cap="none" sz="1400" kern="1200">
                <a:solidFill>
                  <a:schemeClr val="tx1"/>
                </a:solidFill>
                <a:effectLst/>
                <a:latin typeface="+mn-lt"/>
                <a:ea typeface="+mn-ea"/>
                <a:cs typeface="+mn-cs"/>
              </a:defRPr>
            </a:lvl3pPr>
            <a:lvl4pPr algn="l" defTabSz="457200" eaLnBrk="1" hangingPunct="1" indent="-171450" latinLnBrk="0" marL="1543050" rtl="0">
              <a:spcBef>
                <a:spcPts val="0"/>
              </a:spcBef>
              <a:spcAft>
                <a:spcPts val="1000"/>
              </a:spcAft>
              <a:buClr>
                <a:schemeClr val="tx1"/>
              </a:buClr>
              <a:buSzPct val="100000"/>
              <a:buFont typeface="Arial"/>
              <a:buChar char="•"/>
              <a:defRPr cap="none" sz="1200" kern="1200">
                <a:solidFill>
                  <a:schemeClr val="tx1"/>
                </a:solidFill>
                <a:effectLst/>
                <a:latin typeface="+mn-lt"/>
                <a:ea typeface="+mn-ea"/>
                <a:cs typeface="+mn-cs"/>
              </a:defRPr>
            </a:lvl4pPr>
            <a:lvl5pPr algn="l" defTabSz="457200" eaLnBrk="1" hangingPunct="1" indent="-171450" latinLnBrk="0" marL="2000250" rtl="0">
              <a:spcBef>
                <a:spcPts val="0"/>
              </a:spcBef>
              <a:spcAft>
                <a:spcPts val="1000"/>
              </a:spcAft>
              <a:buClr>
                <a:schemeClr val="tx1"/>
              </a:buClr>
              <a:buSzPct val="100000"/>
              <a:buFont typeface="Arial"/>
              <a:buChar char="•"/>
              <a:defRPr cap="none" sz="1200" kern="1200">
                <a:solidFill>
                  <a:schemeClr val="tx1"/>
                </a:solidFill>
                <a:effectLst/>
                <a:latin typeface="+mn-lt"/>
                <a:ea typeface="+mn-ea"/>
                <a:cs typeface="+mn-cs"/>
              </a:defRPr>
            </a:lvl5pPr>
            <a:lvl6pPr algn="l" defTabSz="457200" eaLnBrk="1" hangingPunct="1" indent="-228600" latinLnBrk="0" marL="2514600" rtl="0">
              <a:spcBef>
                <a:spcPts val="0"/>
              </a:spcBef>
              <a:spcAft>
                <a:spcPts val="1000"/>
              </a:spcAft>
              <a:buClr>
                <a:schemeClr val="tx1"/>
              </a:buClr>
              <a:buSzPct val="100000"/>
              <a:buFont typeface="Arial"/>
              <a:buChar char="•"/>
              <a:defRPr cap="none" sz="1200" kern="1200">
                <a:solidFill>
                  <a:schemeClr val="tx1"/>
                </a:solidFill>
                <a:effectLst/>
                <a:latin typeface="+mn-lt"/>
                <a:ea typeface="+mn-ea"/>
                <a:cs typeface="+mn-cs"/>
              </a:defRPr>
            </a:lvl6pPr>
            <a:lvl7pPr algn="l" defTabSz="457200" eaLnBrk="1" hangingPunct="1" indent="-228600" latinLnBrk="0" marL="2971800" rtl="0">
              <a:spcBef>
                <a:spcPts val="0"/>
              </a:spcBef>
              <a:spcAft>
                <a:spcPts val="1000"/>
              </a:spcAft>
              <a:buClr>
                <a:schemeClr val="tx1"/>
              </a:buClr>
              <a:buSzPct val="100000"/>
              <a:buFont typeface="Arial"/>
              <a:buChar char="•"/>
              <a:defRPr cap="none" sz="1200" kern="1200">
                <a:solidFill>
                  <a:schemeClr val="tx1"/>
                </a:solidFill>
                <a:effectLst/>
                <a:latin typeface="+mn-lt"/>
                <a:ea typeface="+mn-ea"/>
                <a:cs typeface="+mn-cs"/>
              </a:defRPr>
            </a:lvl7pPr>
            <a:lvl8pPr algn="l" defTabSz="457200" eaLnBrk="1" hangingPunct="1" indent="-228600" latinLnBrk="0" marL="3429000" rtl="0">
              <a:spcBef>
                <a:spcPts val="0"/>
              </a:spcBef>
              <a:spcAft>
                <a:spcPts val="1000"/>
              </a:spcAft>
              <a:buClr>
                <a:schemeClr val="tx1"/>
              </a:buClr>
              <a:buSzPct val="100000"/>
              <a:buFont typeface="Arial"/>
              <a:buChar char="•"/>
              <a:defRPr cap="none" sz="1200" kern="1200">
                <a:solidFill>
                  <a:schemeClr val="tx1"/>
                </a:solidFill>
                <a:effectLst/>
                <a:latin typeface="+mn-lt"/>
                <a:ea typeface="+mn-ea"/>
                <a:cs typeface="+mn-cs"/>
              </a:defRPr>
            </a:lvl8pPr>
            <a:lvl9pPr algn="l" defTabSz="457200" eaLnBrk="1" hangingPunct="1" indent="-228600" latinLnBrk="0" marL="3886200" rtl="0">
              <a:spcBef>
                <a:spcPts val="0"/>
              </a:spcBef>
              <a:spcAft>
                <a:spcPts val="1000"/>
              </a:spcAft>
              <a:buClr>
                <a:schemeClr val="tx1"/>
              </a:buClr>
              <a:buSzPct val="100000"/>
              <a:buFont typeface="Arial"/>
              <a:buChar char="•"/>
              <a:defRPr cap="none" sz="1200" kern="1200">
                <a:solidFill>
                  <a:schemeClr val="tx1"/>
                </a:solidFill>
                <a:effectLst/>
                <a:latin typeface="+mn-lt"/>
                <a:ea typeface="+mn-ea"/>
                <a:cs typeface="+mn-cs"/>
              </a:defRPr>
            </a:lvl9pPr>
          </a:lstStyle>
          <a:p>
            <a:r>
              <a:rPr dirty="0" lang="en-GB">
                <a:latin typeface="Verdana"/>
                <a:ea typeface="Verdana"/>
              </a:rPr>
              <a:t>Batch Number:CST-03</a:t>
            </a:r>
            <a:endParaRPr dirty="0" lang="en-GB"/>
          </a:p>
          <a:p>
            <a:endParaRPr dirty="0" lang="en-GB"/>
          </a:p>
        </p:txBody>
      </p:sp>
      <p:graphicFrame>
        <p:nvGraphicFramePr>
          <p:cNvPr id="4194304" name="Table 3"/>
          <p:cNvGraphicFramePr>
            <a:graphicFrameLocks noGrp="1"/>
          </p:cNvGraphicFramePr>
          <p:nvPr/>
        </p:nvGraphicFramePr>
        <p:xfrm>
          <a:off x="-2137559" y="3216233"/>
          <a:ext cx="1472530" cy="2194560"/>
        </p:xfrm>
        <a:graphic>
          <a:graphicData uri="http://schemas.openxmlformats.org/drawingml/2006/table">
            <a:tbl>
              <a:tblPr firstRow="1" bandRow="1">
                <a:tableStyleId>{2D5ABB26-0587-4C30-8999-92F81FD0307C}</a:tableStyleId>
              </a:tblPr>
              <a:tblGrid>
                <a:gridCol w="566601"/>
                <a:gridCol w="905929"/>
              </a:tblGrid>
              <a:tr h="155288">
                <a:tc>
                  <a:txBody>
                    <a:bodyPr/>
                    <a:p>
                      <a:pPr algn="just"/>
                      <a:endParaRPr b="1" lang="en-GB">
                        <a:solidFill>
                          <a:schemeClr val="tx2">
                            <a:lumMod val="75000"/>
                          </a:schemeClr>
                        </a:solidFill>
                      </a:endParaRPr>
                    </a:p>
                  </a:txBody>
                  <a:tcPr>
                    <a:lnL>
                      <a:noFill/>
                    </a:lnL>
                    <a:lnR>
                      <a:noFill/>
                    </a:lnR>
                    <a:lnT>
                      <a:noFill/>
                    </a:lnT>
                    <a:lnB>
                      <a:noFill/>
                    </a:lnB>
                    <a:lnTlToBr w="12700" cmpd="sng">
                      <a:noFill/>
                      <a:prstDash val="solid"/>
                    </a:lnTlToBr>
                    <a:lnBlToTr w="12700" cmpd="sng">
                      <a:noFill/>
                      <a:prstDash val="solid"/>
                    </a:lnBlToTr>
                  </a:tcPr>
                </a:tc>
                <a:tc>
                  <a:txBody>
                    <a:bodyPr/>
                    <a:p>
                      <a:pPr algn="just"/>
                      <a:endParaRPr b="1" lang="en-GB">
                        <a:solidFill>
                          <a:schemeClr val="tx2">
                            <a:lumMod val="75000"/>
                          </a:schemeClr>
                        </a:solidFill>
                      </a:endParaRPr>
                    </a:p>
                  </a:txBody>
                  <a:tcPr>
                    <a:lnL>
                      <a:noFill/>
                    </a:lnL>
                    <a:lnR>
                      <a:noFill/>
                    </a:lnR>
                    <a:lnT>
                      <a:noFill/>
                    </a:lnT>
                    <a:lnB>
                      <a:noFill/>
                    </a:lnB>
                    <a:lnTlToBr w="12700" cmpd="sng">
                      <a:noFill/>
                      <a:prstDash val="solid"/>
                    </a:lnTlToBr>
                    <a:lnBlToTr w="12700" cmpd="sng">
                      <a:noFill/>
                      <a:prstDash val="solid"/>
                    </a:lnBlToTr>
                  </a:tcPr>
                </a:tc>
              </a:tr>
              <a:tr h="155288">
                <a:tc>
                  <a:txBody>
                    <a:bodyPr/>
                    <a:p>
                      <a:pPr algn="just"/>
                      <a:endParaRPr b="1" lang="en-GB">
                        <a:solidFill>
                          <a:schemeClr val="tx2">
                            <a:lumMod val="75000"/>
                          </a:schemeClr>
                        </a:solidFill>
                      </a:endParaRPr>
                    </a:p>
                  </a:txBody>
                  <a:tcPr>
                    <a:lnL>
                      <a:noFill/>
                    </a:lnL>
                    <a:lnR>
                      <a:noFill/>
                    </a:lnR>
                    <a:lnT>
                      <a:noFill/>
                    </a:lnT>
                    <a:lnB>
                      <a:noFill/>
                    </a:lnB>
                    <a:lnTlToBr w="12700" cmpd="sng">
                      <a:noFill/>
                      <a:prstDash val="solid"/>
                    </a:lnTlToBr>
                    <a:lnBlToTr w="12700" cmpd="sng">
                      <a:noFill/>
                      <a:prstDash val="solid"/>
                    </a:lnBlToTr>
                  </a:tcPr>
                </a:tc>
                <a:tc>
                  <a:txBody>
                    <a:bodyPr/>
                    <a:p>
                      <a:pPr algn="just" lvl="0">
                        <a:buNone/>
                      </a:pPr>
                      <a:endParaRPr b="1" lang="en-GB">
                        <a:solidFill>
                          <a:schemeClr val="tx2">
                            <a:lumMod val="75000"/>
                          </a:schemeClr>
                        </a:solidFill>
                      </a:endParaRPr>
                    </a:p>
                  </a:txBody>
                  <a:tcPr>
                    <a:lnL>
                      <a:noFill/>
                    </a:lnL>
                    <a:lnR>
                      <a:noFill/>
                    </a:lnR>
                    <a:lnT>
                      <a:noFill/>
                    </a:lnT>
                    <a:lnB>
                      <a:noFill/>
                    </a:lnB>
                    <a:lnTlToBr w="12700" cmpd="sng">
                      <a:noFill/>
                      <a:prstDash val="solid"/>
                    </a:lnTlToBr>
                    <a:lnBlToTr w="12700" cmpd="sng">
                      <a:noFill/>
                      <a:prstDash val="solid"/>
                    </a:lnBlToTr>
                  </a:tcPr>
                </a:tc>
              </a:tr>
              <a:tr h="208835">
                <a:tc>
                  <a:txBody>
                    <a:bodyPr/>
                    <a:p>
                      <a:pPr algn="just"/>
                      <a:endParaRPr lang="en-GB"/>
                    </a:p>
                  </a:txBody>
                  <a:tcPr>
                    <a:lnL>
                      <a:noFill/>
                    </a:lnL>
                    <a:lnR>
                      <a:noFill/>
                    </a:lnR>
                    <a:lnT>
                      <a:noFill/>
                    </a:lnT>
                    <a:lnB>
                      <a:noFill/>
                    </a:lnB>
                    <a:lnTlToBr w="12700" cmpd="sng">
                      <a:noFill/>
                      <a:prstDash val="solid"/>
                    </a:lnTlToBr>
                    <a:lnBlToTr w="12700" cmpd="sng">
                      <a:noFill/>
                      <a:prstDash val="solid"/>
                    </a:lnBlToTr>
                  </a:tcPr>
                </a:tc>
                <a:tc>
                  <a:txBody>
                    <a:bodyPr/>
                    <a:p>
                      <a:pPr algn="just"/>
                      <a:endParaRPr b="1" lang="en-GB">
                        <a:solidFill>
                          <a:schemeClr val="tx2">
                            <a:lumMod val="75000"/>
                          </a:schemeClr>
                        </a:solidFill>
                      </a:endParaRPr>
                    </a:p>
                  </a:txBody>
                  <a:tcPr>
                    <a:lnL>
                      <a:noFill/>
                    </a:lnL>
                    <a:lnR>
                      <a:noFill/>
                    </a:lnR>
                    <a:lnT>
                      <a:noFill/>
                    </a:lnT>
                    <a:lnB>
                      <a:noFill/>
                    </a:lnB>
                    <a:lnTlToBr w="12700" cmpd="sng">
                      <a:noFill/>
                      <a:prstDash val="solid"/>
                    </a:lnTlToBr>
                    <a:lnBlToTr w="12700" cmpd="sng">
                      <a:noFill/>
                      <a:prstDash val="solid"/>
                    </a:lnBlToTr>
                  </a:tcPr>
                </a:tc>
              </a:tr>
              <a:tr h="155288">
                <a:tc>
                  <a:txBody>
                    <a:bodyPr/>
                    <a:p>
                      <a:pPr algn="just"/>
                      <a:endParaRPr b="1" lang="en-GB">
                        <a:solidFill>
                          <a:schemeClr val="tx2">
                            <a:lumMod val="75000"/>
                          </a:schemeClr>
                        </a:solidFill>
                      </a:endParaRPr>
                    </a:p>
                  </a:txBody>
                  <a:tcPr>
                    <a:lnL>
                      <a:noFill/>
                    </a:lnL>
                    <a:lnR>
                      <a:noFill/>
                    </a:lnR>
                    <a:lnT>
                      <a:noFill/>
                    </a:lnT>
                    <a:lnB>
                      <a:noFill/>
                    </a:lnB>
                    <a:lnTlToBr w="12700" cmpd="sng">
                      <a:noFill/>
                      <a:prstDash val="solid"/>
                    </a:lnTlToBr>
                    <a:lnBlToTr w="12700" cmpd="sng">
                      <a:noFill/>
                      <a:prstDash val="solid"/>
                    </a:lnBlToTr>
                  </a:tcPr>
                </a:tc>
                <a:tc>
                  <a:txBody>
                    <a:bodyPr/>
                    <a:p>
                      <a:pPr algn="just"/>
                      <a:endParaRPr b="1" lang="en-GB">
                        <a:solidFill>
                          <a:schemeClr val="tx2">
                            <a:lumMod val="75000"/>
                          </a:schemeClr>
                        </a:solidFill>
                      </a:endParaRPr>
                    </a:p>
                  </a:txBody>
                  <a:tcPr>
                    <a:lnL>
                      <a:noFill/>
                    </a:lnL>
                    <a:lnR>
                      <a:noFill/>
                    </a:lnR>
                    <a:lnT>
                      <a:noFill/>
                    </a:lnT>
                    <a:lnB>
                      <a:noFill/>
                    </a:lnB>
                    <a:lnTlToBr w="12700" cmpd="sng">
                      <a:noFill/>
                      <a:prstDash val="solid"/>
                    </a:lnTlToBr>
                    <a:lnBlToTr w="12700" cmpd="sng">
                      <a:noFill/>
                      <a:prstDash val="solid"/>
                    </a:lnBlToTr>
                  </a:tcPr>
                </a:tc>
              </a:tr>
              <a:tr h="208835">
                <a:tc>
                  <a:txBody>
                    <a:bodyPr/>
                    <a:p>
                      <a:pPr algn="just" eaLnBrk="1" fontAlgn="auto" hangingPunct="1" indent="0" latinLnBrk="0" lvl="0" marL="0" marR="0" rtl="0">
                        <a:lnSpc>
                          <a:spcPct val="100000"/>
                        </a:lnSpc>
                        <a:spcBef>
                          <a:spcPts val="0"/>
                        </a:spcBef>
                        <a:spcAft>
                          <a:spcPts val="0"/>
                        </a:spcAft>
                        <a:buClrTx/>
                        <a:buSzTx/>
                        <a:buFontTx/>
                        <a:buNone/>
                      </a:pPr>
                      <a:endParaRPr b="1" lang="en-GB">
                        <a:solidFill>
                          <a:schemeClr val="tx2">
                            <a:lumMod val="75000"/>
                          </a:schemeClr>
                        </a:solidFill>
                      </a:endParaRPr>
                    </a:p>
                  </a:txBody>
                  <a:tcPr>
                    <a:lnL>
                      <a:noFill/>
                    </a:lnL>
                    <a:lnR>
                      <a:noFill/>
                    </a:lnR>
                    <a:lnT>
                      <a:noFill/>
                    </a:lnT>
                    <a:lnB>
                      <a:noFill/>
                    </a:lnB>
                    <a:lnTlToBr w="12700" cmpd="sng">
                      <a:noFill/>
                      <a:prstDash val="solid"/>
                    </a:lnTlToBr>
                    <a:lnBlToTr w="12700" cmpd="sng">
                      <a:noFill/>
                      <a:prstDash val="solid"/>
                    </a:lnBlToTr>
                  </a:tcPr>
                </a:tc>
                <a:tc>
                  <a:txBody>
                    <a:bodyPr/>
                    <a:p>
                      <a:pPr algn="just" indent="0" lvl="0" marL="0" marR="0">
                        <a:lnSpc>
                          <a:spcPct val="100000"/>
                        </a:lnSpc>
                        <a:spcBef>
                          <a:spcPts val="0"/>
                        </a:spcBef>
                        <a:spcAft>
                          <a:spcPts val="0"/>
                        </a:spcAft>
                        <a:buNone/>
                      </a:pPr>
                      <a:endParaRPr b="1" lang="en-GB">
                        <a:solidFill>
                          <a:schemeClr val="tx2">
                            <a:lumMod val="75000"/>
                          </a:schemeClr>
                        </a:solidFill>
                      </a:endParaRPr>
                    </a:p>
                  </a:txBody>
                  <a:tcPr>
                    <a:lnL>
                      <a:noFill/>
                    </a:lnL>
                    <a:lnR>
                      <a:noFill/>
                    </a:lnR>
                    <a:lnT>
                      <a:noFill/>
                    </a:lnT>
                    <a:lnB>
                      <a:noFill/>
                    </a:lnB>
                    <a:lnTlToBr w="12700" cmpd="sng">
                      <a:noFill/>
                      <a:prstDash val="solid"/>
                    </a:lnTlToBr>
                    <a:lnBlToTr w="12700" cmpd="sng">
                      <a:noFill/>
                      <a:prstDash val="solid"/>
                    </a:lnBlToTr>
                  </a:tcPr>
                </a:tc>
              </a:tr>
              <a:tr h="155288">
                <a:tc>
                  <a:txBody>
                    <a:bodyPr/>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p>
                      <a:pPr algn="ctr"/>
                      <a:endParaRPr lang="en-GB"/>
                    </a:p>
                  </a:txBody>
                  <a:tcPr anchor="ctr">
                    <a:lnL>
                      <a:noFill/>
                    </a:lnL>
                    <a:lnR>
                      <a:noFill/>
                    </a:lnR>
                    <a:lnT>
                      <a:noFill/>
                    </a:lnT>
                    <a:lnB>
                      <a:noFill/>
                    </a:lnB>
                    <a:lnTlToBr w="12700" cmpd="sng">
                      <a:noFill/>
                      <a:prstDash val="solid"/>
                    </a:lnTlToBr>
                    <a:lnBlToTr w="12700" cmpd="sng">
                      <a:noFill/>
                      <a:prstDash val="solid"/>
                    </a:lnBlToTr>
                  </a:tcPr>
                </a:tc>
              </a:tr>
            </a:tbl>
          </a:graphicData>
        </a:graphic>
      </p:graphicFrame>
      <p:sp>
        <p:nvSpPr>
          <p:cNvPr id="1048594" name="Subtitle 2"/>
          <p:cNvSpPr txBox="1"/>
          <p:nvPr/>
        </p:nvSpPr>
        <p:spPr>
          <a:xfrm>
            <a:off x="6225028" y="4312413"/>
            <a:ext cx="5759951" cy="2433485"/>
          </a:xfrm>
          <a:prstGeom prst="rect"/>
        </p:spPr>
        <p:txBody>
          <a:bodyPr anchor="t" bIns="45720" lIns="91440" rIns="91440" rtlCol="0" tIns="45720" vert="horz">
            <a:normAutofit fontScale="94118"/>
          </a:bodyPr>
          <a:lstStyle>
            <a:lvl1pPr algn="ctr" defTabSz="914400" eaLnBrk="1" hangingPunct="1" indent="0" latinLnBrk="0" marL="0" rtl="0">
              <a:spcBef>
                <a:spcPct val="20000"/>
              </a:spcBef>
              <a:buFont typeface="Arial" pitchFamily="34" charset="0"/>
              <a:buNone/>
              <a:defRPr b="1" sz="2000" kern="1200">
                <a:solidFill>
                  <a:schemeClr val="tx2">
                    <a:lumMod val="75000"/>
                  </a:schemeClr>
                </a:solidFill>
                <a:latin typeface="Verdana" pitchFamily="34" charset="0"/>
                <a:ea typeface="Verdana" pitchFamily="34" charset="0"/>
                <a:cs typeface="Verdana" pitchFamily="34" charset="0"/>
              </a:defRPr>
            </a:lvl1pPr>
            <a:lvl2pPr algn="ctr" defTabSz="914400" eaLnBrk="1" hangingPunct="1" indent="0" latinLnBrk="0" marL="457200" rtl="0">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algn="ctr" defTabSz="914400" eaLnBrk="1" hangingPunct="1" indent="0" latinLnBrk="0" marL="914400" rtl="0">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algn="ctr" defTabSz="914400" eaLnBrk="1" hangingPunct="1" indent="0" latinLnBrk="0" marL="1371600" rtl="0">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algn="ctr" defTabSz="914400" eaLnBrk="1" hangingPunct="1" indent="0" latinLnBrk="0" marL="1828800" rtl="0">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algn="ctr" defTabSz="914400" eaLnBrk="1" hangingPunct="1" indent="0" latinLnBrk="0" marL="2286000" rtl="0">
              <a:spcBef>
                <a:spcPct val="20000"/>
              </a:spcBef>
              <a:buFont typeface="Arial" pitchFamily="34" charset="0"/>
              <a:buNone/>
              <a:defRPr sz="2000" kern="1200">
                <a:solidFill>
                  <a:schemeClr val="tx1">
                    <a:tint val="75000"/>
                  </a:schemeClr>
                </a:solidFill>
                <a:latin typeface="+mn-lt"/>
                <a:ea typeface="+mn-ea"/>
                <a:cs typeface="+mn-cs"/>
              </a:defRPr>
            </a:lvl6pPr>
            <a:lvl7pPr algn="ctr" defTabSz="914400" eaLnBrk="1" hangingPunct="1" indent="0" latinLnBrk="0" marL="2743200" rtl="0">
              <a:spcBef>
                <a:spcPct val="20000"/>
              </a:spcBef>
              <a:buFont typeface="Arial" pitchFamily="34" charset="0"/>
              <a:buNone/>
              <a:defRPr sz="2000" kern="1200">
                <a:solidFill>
                  <a:schemeClr val="tx1">
                    <a:tint val="75000"/>
                  </a:schemeClr>
                </a:solidFill>
                <a:latin typeface="+mn-lt"/>
                <a:ea typeface="+mn-ea"/>
                <a:cs typeface="+mn-cs"/>
              </a:defRPr>
            </a:lvl7pPr>
            <a:lvl8pPr algn="ctr" defTabSz="914400" eaLnBrk="1" hangingPunct="1" indent="0" latinLnBrk="0" marL="3200400" rtl="0">
              <a:spcBef>
                <a:spcPct val="20000"/>
              </a:spcBef>
              <a:buFont typeface="Arial" pitchFamily="34" charset="0"/>
              <a:buNone/>
              <a:defRPr sz="2000" kern="1200">
                <a:solidFill>
                  <a:schemeClr val="tx1">
                    <a:tint val="75000"/>
                  </a:schemeClr>
                </a:solidFill>
                <a:latin typeface="+mn-lt"/>
                <a:ea typeface="+mn-ea"/>
                <a:cs typeface="+mn-cs"/>
              </a:defRPr>
            </a:lvl8pPr>
            <a:lvl9pPr algn="ctr" defTabSz="914400" eaLnBrk="1" hangingPunct="1" indent="0" latinLnBrk="0" marL="3657600" rtl="0">
              <a:spcBef>
                <a:spcPct val="20000"/>
              </a:spcBef>
              <a:buFont typeface="Arial" pitchFamily="34" charset="0"/>
              <a:buNone/>
              <a:defRPr sz="2000" kern="1200">
                <a:solidFill>
                  <a:schemeClr val="tx1">
                    <a:tint val="75000"/>
                  </a:schemeClr>
                </a:solidFill>
                <a:latin typeface="+mn-lt"/>
                <a:ea typeface="+mn-ea"/>
                <a:cs typeface="+mn-cs"/>
              </a:defRPr>
            </a:lvl9pPr>
          </a:lstStyle>
          <a:p>
            <a:endParaRPr dirty="0" lang="en-GB"/>
          </a:p>
          <a:p>
            <a:pPr algn="l"/>
            <a:r>
              <a:rPr dirty="0" sz="2400" lang="en-GB">
                <a:latin typeface="Verdana"/>
                <a:ea typeface="Verdana"/>
              </a:rPr>
              <a:t>Under the Supervision of,</a:t>
            </a:r>
          </a:p>
          <a:p>
            <a:pPr algn="l"/>
            <a:endParaRPr dirty="0" sz="2400" lang="en-GB">
              <a:latin typeface="Verdana"/>
              <a:ea typeface="Verdana"/>
            </a:endParaRPr>
          </a:p>
          <a:p>
            <a:pPr algn="l"/>
            <a:r>
              <a:rPr dirty="0" sz="1700" lang="en-GB">
                <a:latin typeface="Verdana"/>
                <a:ea typeface="Verdana"/>
              </a:rPr>
              <a:t>Ms. Riya Sanjesh</a:t>
            </a:r>
            <a:endParaRPr dirty="0" sz="1700" lang="en-GB"/>
          </a:p>
          <a:p>
            <a:pPr algn="l"/>
            <a:r>
              <a:rPr dirty="0" sz="1700" lang="en-GB">
                <a:latin typeface="Verdana"/>
                <a:ea typeface="Verdana"/>
              </a:rPr>
              <a:t>Assistant Professor-Selection Grade</a:t>
            </a:r>
          </a:p>
          <a:p>
            <a:pPr algn="l"/>
            <a:r>
              <a:rPr dirty="0" sz="1700" lang="en-GB">
                <a:latin typeface="Verdana"/>
                <a:ea typeface="Verdana"/>
              </a:rPr>
              <a:t>School of Computer Science &amp; Engineering</a:t>
            </a:r>
          </a:p>
          <a:p>
            <a:pPr algn="l"/>
            <a:r>
              <a:rPr dirty="0" sz="1700" lang="en-GB">
                <a:latin typeface="Verdana"/>
                <a:ea typeface="Verdana"/>
              </a:rPr>
              <a:t>Presidency University</a:t>
            </a:r>
          </a:p>
        </p:txBody>
      </p:sp>
      <p:sp>
        <p:nvSpPr>
          <p:cNvPr id="1048595" name="Subtitle 2"/>
          <p:cNvSpPr txBox="1"/>
          <p:nvPr/>
        </p:nvSpPr>
        <p:spPr>
          <a:xfrm>
            <a:off x="3952905" y="1797115"/>
            <a:ext cx="3970594" cy="552184"/>
          </a:xfrm>
          <a:prstGeom prst="rect"/>
        </p:spPr>
        <p:txBody>
          <a:bodyPr bIns="45720" lIns="91440" rIns="91440" rtlCol="0" tIns="45720" vert="horz">
            <a:normAutofit fontScale="90000" lnSpcReduction="20000"/>
          </a:bodyPr>
          <a:lstStyle>
            <a:lvl1pPr algn="ctr" defTabSz="914400" eaLnBrk="1" hangingPunct="1" indent="0" latinLnBrk="0" marL="0" rtl="0">
              <a:spcBef>
                <a:spcPct val="20000"/>
              </a:spcBef>
              <a:buFont typeface="Arial" pitchFamily="34" charset="0"/>
              <a:buNone/>
              <a:defRPr b="1" sz="2000" kern="1200">
                <a:solidFill>
                  <a:schemeClr val="tx2">
                    <a:lumMod val="75000"/>
                  </a:schemeClr>
                </a:solidFill>
                <a:latin typeface="Verdana" pitchFamily="34" charset="0"/>
                <a:ea typeface="Verdana" pitchFamily="34" charset="0"/>
                <a:cs typeface="Verdana" pitchFamily="34" charset="0"/>
              </a:defRPr>
            </a:lvl1pPr>
            <a:lvl2pPr algn="ctr" defTabSz="914400" eaLnBrk="1" hangingPunct="1" indent="0" latinLnBrk="0" marL="457200" rtl="0">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algn="ctr" defTabSz="914400" eaLnBrk="1" hangingPunct="1" indent="0" latinLnBrk="0" marL="914400" rtl="0">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algn="ctr" defTabSz="914400" eaLnBrk="1" hangingPunct="1" indent="0" latinLnBrk="0" marL="1371600" rtl="0">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algn="ctr" defTabSz="914400" eaLnBrk="1" hangingPunct="1" indent="0" latinLnBrk="0" marL="1828800" rtl="0">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algn="ctr" defTabSz="914400" eaLnBrk="1" hangingPunct="1" indent="0" latinLnBrk="0" marL="2286000" rtl="0">
              <a:spcBef>
                <a:spcPct val="20000"/>
              </a:spcBef>
              <a:buFont typeface="Arial" pitchFamily="34" charset="0"/>
              <a:buNone/>
              <a:defRPr sz="2000" kern="1200">
                <a:solidFill>
                  <a:schemeClr val="tx1">
                    <a:tint val="75000"/>
                  </a:schemeClr>
                </a:solidFill>
                <a:latin typeface="+mn-lt"/>
                <a:ea typeface="+mn-ea"/>
                <a:cs typeface="+mn-cs"/>
              </a:defRPr>
            </a:lvl6pPr>
            <a:lvl7pPr algn="ctr" defTabSz="914400" eaLnBrk="1" hangingPunct="1" indent="0" latinLnBrk="0" marL="2743200" rtl="0">
              <a:spcBef>
                <a:spcPct val="20000"/>
              </a:spcBef>
              <a:buFont typeface="Arial" pitchFamily="34" charset="0"/>
              <a:buNone/>
              <a:defRPr sz="2000" kern="1200">
                <a:solidFill>
                  <a:schemeClr val="tx1">
                    <a:tint val="75000"/>
                  </a:schemeClr>
                </a:solidFill>
                <a:latin typeface="+mn-lt"/>
                <a:ea typeface="+mn-ea"/>
                <a:cs typeface="+mn-cs"/>
              </a:defRPr>
            </a:lvl7pPr>
            <a:lvl8pPr algn="ctr" defTabSz="914400" eaLnBrk="1" hangingPunct="1" indent="0" latinLnBrk="0" marL="3200400" rtl="0">
              <a:spcBef>
                <a:spcPct val="20000"/>
              </a:spcBef>
              <a:buFont typeface="Arial" pitchFamily="34" charset="0"/>
              <a:buNone/>
              <a:defRPr sz="2000" kern="1200">
                <a:solidFill>
                  <a:schemeClr val="tx1">
                    <a:tint val="75000"/>
                  </a:schemeClr>
                </a:solidFill>
                <a:latin typeface="+mn-lt"/>
                <a:ea typeface="+mn-ea"/>
                <a:cs typeface="+mn-cs"/>
              </a:defRPr>
            </a:lvl8pPr>
            <a:lvl9pPr algn="ctr" defTabSz="914400" eaLnBrk="1" hangingPunct="1" indent="0" latinLnBrk="0" marL="3657600" rtl="0">
              <a:spcBef>
                <a:spcPct val="20000"/>
              </a:spcBef>
              <a:buFont typeface="Arial" pitchFamily="34" charset="0"/>
              <a:buNone/>
              <a:defRPr sz="2000" kern="1200">
                <a:solidFill>
                  <a:schemeClr val="tx1">
                    <a:tint val="75000"/>
                  </a:schemeClr>
                </a:solidFill>
                <a:latin typeface="+mn-lt"/>
                <a:ea typeface="+mn-ea"/>
                <a:cs typeface="+mn-cs"/>
              </a:defRPr>
            </a:lvl9pPr>
          </a:lstStyle>
          <a:p>
            <a:r>
              <a:rPr dirty="0" lang="en-GB"/>
              <a:t>PIP104 University Project-II</a:t>
            </a:r>
          </a:p>
          <a:p>
            <a:r>
              <a:rPr dirty="0" lang="en-GB"/>
              <a:t>Review-</a:t>
            </a:r>
            <a:r>
              <a:rPr dirty="0" lang="en-US"/>
              <a:t>4</a:t>
            </a:r>
            <a:endParaRPr altLang="en-US" lang="zh-CN"/>
          </a:p>
        </p:txBody>
      </p:sp>
      <p:graphicFrame>
        <p:nvGraphicFramePr>
          <p:cNvPr id="4194305" name="Table 7"/>
          <p:cNvGraphicFramePr>
            <a:graphicFrameLocks noGrp="1"/>
          </p:cNvGraphicFramePr>
          <p:nvPr/>
        </p:nvGraphicFramePr>
        <p:xfrm>
          <a:off x="5550" y="4803061"/>
          <a:ext cx="6090450" cy="1849120"/>
        </p:xfrm>
        <a:graphic>
          <a:graphicData uri="http://schemas.openxmlformats.org/drawingml/2006/table">
            <a:tbl>
              <a:tblPr firstRow="1" bandRow="1">
                <a:tableStyleId>{5C22544A-7EE6-4342-B048-85BDC9FD1C3A}</a:tableStyleId>
              </a:tblPr>
              <a:tblGrid>
                <a:gridCol w="3048000"/>
                <a:gridCol w="3042450"/>
              </a:tblGrid>
              <a:tr h="358733">
                <a:tc>
                  <a:txBody>
                    <a:bodyPr/>
                    <a:p>
                      <a:r>
                        <a:rPr dirty="0" lang="en-US">
                          <a:solidFill>
                            <a:schemeClr val="tx1"/>
                          </a:solidFill>
                        </a:rPr>
                        <a:t>20201CST0016</a:t>
                      </a:r>
                    </a:p>
                  </a:txBody>
                  <a:tcPr>
                    <a:solidFill>
                      <a:srgbClr val="002060"/>
                    </a:solidFill>
                  </a:tcPr>
                </a:tc>
                <a:tc>
                  <a:txBody>
                    <a:bodyPr/>
                    <a:p>
                      <a:r>
                        <a:rPr lang="en-US">
                          <a:solidFill>
                            <a:schemeClr val="tx1"/>
                          </a:solidFill>
                        </a:rPr>
                        <a:t>J Sri</a:t>
                      </a:r>
                      <a:r>
                        <a:rPr lang="en-US">
                          <a:solidFill>
                            <a:srgbClr val="002060"/>
                          </a:solidFill>
                        </a:rPr>
                        <a:t> </a:t>
                      </a:r>
                      <a:r>
                        <a:rPr lang="en-US">
                          <a:solidFill>
                            <a:schemeClr val="tx1"/>
                          </a:solidFill>
                        </a:rPr>
                        <a:t>Ranga</a:t>
                      </a:r>
                      <a:r>
                        <a:rPr lang="en-US">
                          <a:solidFill>
                            <a:srgbClr val="002060"/>
                          </a:solidFill>
                        </a:rPr>
                        <a:t> </a:t>
                      </a:r>
                      <a:r>
                        <a:rPr lang="en-US">
                          <a:solidFill>
                            <a:schemeClr val="tx1"/>
                          </a:solidFill>
                        </a:rPr>
                        <a:t>Dinesh</a:t>
                      </a:r>
                    </a:p>
                  </a:txBody>
                  <a:tcPr>
                    <a:solidFill>
                      <a:srgbClr val="002060"/>
                    </a:solidFill>
                  </a:tcPr>
                </a:tc>
              </a:tr>
              <a:tr h="370840">
                <a:tc>
                  <a:txBody>
                    <a:bodyPr/>
                    <a:p>
                      <a:pPr lvl="0">
                        <a:buNone/>
                      </a:pPr>
                      <a:r>
                        <a:rPr b="1" dirty="0" sz="1800" i="0" lang="en-US" noProof="0" strike="noStrike" u="none">
                          <a:solidFill>
                            <a:schemeClr val="tx1"/>
                          </a:solidFill>
                          <a:latin typeface="+mn-lt"/>
                        </a:rPr>
                        <a:t>20201CST0078</a:t>
                      </a:r>
                      <a:endParaRPr b="1" dirty="0" lang="en-US">
                        <a:solidFill>
                          <a:schemeClr val="tx1"/>
                        </a:solidFill>
                        <a:latin typeface="+mn-lt"/>
                      </a:endParaRPr>
                    </a:p>
                  </a:txBody>
                  <a:tcPr>
                    <a:solidFill>
                      <a:srgbClr val="002060"/>
                    </a:solidFill>
                  </a:tcPr>
                </a:tc>
                <a:tc>
                  <a:txBody>
                    <a:bodyPr/>
                    <a:p>
                      <a:r>
                        <a:rPr b="1" dirty="0" lang="en-US">
                          <a:solidFill>
                            <a:schemeClr val="tx1"/>
                          </a:solidFill>
                        </a:rPr>
                        <a:t>K Rajesh Kumar Reddy</a:t>
                      </a:r>
                    </a:p>
                  </a:txBody>
                  <a:tcPr>
                    <a:solidFill>
                      <a:srgbClr val="002060"/>
                    </a:solidFill>
                  </a:tcPr>
                </a:tc>
              </a:tr>
              <a:tr h="370840">
                <a:tc>
                  <a:txBody>
                    <a:bodyPr/>
                    <a:p>
                      <a:r>
                        <a:rPr b="1" dirty="0" lang="en-US">
                          <a:solidFill>
                            <a:schemeClr val="tx1"/>
                          </a:solidFill>
                        </a:rPr>
                        <a:t>20201CST0045</a:t>
                      </a:r>
                    </a:p>
                  </a:txBody>
                  <a:tcPr>
                    <a:solidFill>
                      <a:srgbClr val="002060"/>
                    </a:solidFill>
                  </a:tcPr>
                </a:tc>
                <a:tc>
                  <a:txBody>
                    <a:bodyPr/>
                    <a:p>
                      <a:r>
                        <a:rPr b="1" dirty="0" lang="en-US">
                          <a:solidFill>
                            <a:schemeClr val="tx1"/>
                          </a:solidFill>
                        </a:rPr>
                        <a:t>P Parameshwar Reddy</a:t>
                      </a:r>
                    </a:p>
                  </a:txBody>
                  <a:tcPr>
                    <a:solidFill>
                      <a:srgbClr val="002060"/>
                    </a:solidFill>
                  </a:tcPr>
                </a:tc>
              </a:tr>
              <a:tr h="370840">
                <a:tc>
                  <a:txBody>
                    <a:bodyPr/>
                    <a:p>
                      <a:r>
                        <a:rPr b="1" dirty="0" lang="en-US">
                          <a:solidFill>
                            <a:schemeClr val="tx1"/>
                          </a:solidFill>
                        </a:rPr>
                        <a:t>20201CST0054</a:t>
                      </a:r>
                    </a:p>
                  </a:txBody>
                  <a:tcPr>
                    <a:solidFill>
                      <a:srgbClr val="002060"/>
                    </a:solidFill>
                  </a:tcPr>
                </a:tc>
                <a:tc>
                  <a:txBody>
                    <a:bodyPr/>
                    <a:p>
                      <a:r>
                        <a:rPr b="1" dirty="0" lang="en-US">
                          <a:solidFill>
                            <a:schemeClr val="tx1"/>
                          </a:solidFill>
                        </a:rPr>
                        <a:t>U Bharath Karthik Rao</a:t>
                      </a:r>
                    </a:p>
                  </a:txBody>
                  <a:tcPr>
                    <a:solidFill>
                      <a:srgbClr val="002060"/>
                    </a:solidFill>
                  </a:tcPr>
                </a:tc>
              </a:tr>
              <a:tr h="370840">
                <a:tc>
                  <a:txBody>
                    <a:bodyPr/>
                    <a:p>
                      <a:r>
                        <a:rPr b="1" dirty="0" lang="en-US">
                          <a:solidFill>
                            <a:schemeClr val="tx1"/>
                          </a:solidFill>
                        </a:rPr>
                        <a:t>20201CST0027</a:t>
                      </a:r>
                    </a:p>
                  </a:txBody>
                  <a:tcPr>
                    <a:solidFill>
                      <a:srgbClr val="002060"/>
                    </a:solidFill>
                  </a:tcPr>
                </a:tc>
                <a:tc>
                  <a:txBody>
                    <a:bodyPr/>
                    <a:p>
                      <a:r>
                        <a:rPr b="1" dirty="0" lang="en-US">
                          <a:solidFill>
                            <a:schemeClr val="tx1"/>
                          </a:solidFill>
                        </a:rPr>
                        <a:t>Sritha Kanala</a:t>
                      </a:r>
                    </a:p>
                  </a:txBody>
                  <a:tcPr>
                    <a:solidFill>
                      <a:srgbClr val="002060"/>
                    </a:solidFill>
                  </a:tcPr>
                </a:tc>
              </a:tr>
            </a:tbl>
          </a:graphicData>
        </a:graphic>
      </p:graphicFrame>
      <p:pic>
        <p:nvPicPr>
          <p:cNvPr id="2097155" name="Picture 2" descr="Presidency University Notifications | BBA Colleges in Bangalore"/>
          <p:cNvPicPr>
            <a:picLocks noChangeAspect="1" noChangeArrowheads="1"/>
          </p:cNvPicPr>
          <p:nvPr/>
        </p:nvPicPr>
        <p:blipFill>
          <a:blip xmlns:r="http://schemas.openxmlformats.org/officeDocument/2006/relationships" r:embed="rId1"/>
          <a:srcRect/>
          <a:stretch>
            <a:fillRect/>
          </a:stretch>
        </p:blipFill>
        <p:spPr bwMode="auto">
          <a:xfrm>
            <a:off x="2136937" y="112102"/>
            <a:ext cx="7078133" cy="1419225"/>
          </a:xfrm>
          <a:prstGeom prst="rect"/>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1" name="Title 1"/>
          <p:cNvSpPr>
            <a:spLocks noGrp="1"/>
          </p:cNvSpPr>
          <p:nvPr>
            <p:ph type="title"/>
          </p:nvPr>
        </p:nvSpPr>
        <p:spPr>
          <a:xfrm>
            <a:off x="3400245" y="284714"/>
            <a:ext cx="4958751" cy="756309"/>
          </a:xfrm>
        </p:spPr>
        <p:txBody>
          <a:bodyPr>
            <a:normAutofit/>
          </a:bodyPr>
          <a:p>
            <a:pPr algn="ctr"/>
            <a:r>
              <a:rPr b="1" dirty="0" sz="2400" lang="en-US">
                <a:latin typeface="Times New Roman" panose="02020603050405020304" pitchFamily="18" charset="0"/>
                <a:cs typeface="Times New Roman" panose="02020603050405020304" pitchFamily="18" charset="0"/>
              </a:rPr>
              <a:t>INDEX</a:t>
            </a:r>
          </a:p>
        </p:txBody>
      </p:sp>
      <p:sp>
        <p:nvSpPr>
          <p:cNvPr id="1048602" name="Content Placeholder 2"/>
          <p:cNvSpPr>
            <a:spLocks noGrp="1"/>
          </p:cNvSpPr>
          <p:nvPr>
            <p:ph idx="1"/>
          </p:nvPr>
        </p:nvSpPr>
        <p:spPr>
          <a:xfrm>
            <a:off x="1358848" y="1010583"/>
            <a:ext cx="9163646" cy="5050972"/>
          </a:xfrm>
        </p:spPr>
        <p:txBody>
          <a:bodyPr>
            <a:noAutofit/>
          </a:bodyPr>
          <a:p>
            <a:pPr>
              <a:lnSpc>
                <a:spcPct val="100000"/>
              </a:lnSpc>
            </a:pPr>
            <a:r>
              <a:rPr dirty="0" sz="2000" lang="en-US">
                <a:latin typeface="Times New Roman" panose="02020603050405020304" pitchFamily="18" charset="0"/>
                <a:cs typeface="Times New Roman" panose="02020603050405020304" pitchFamily="18" charset="0"/>
              </a:rPr>
              <a:t>Abstract</a:t>
            </a:r>
          </a:p>
          <a:p>
            <a:pPr>
              <a:lnSpc>
                <a:spcPct val="100000"/>
              </a:lnSpc>
            </a:pPr>
            <a:r>
              <a:rPr dirty="0" sz="2000" lang="en-US">
                <a:latin typeface="Times New Roman" panose="02020603050405020304" pitchFamily="18" charset="0"/>
                <a:cs typeface="Times New Roman" panose="02020603050405020304" pitchFamily="18" charset="0"/>
              </a:rPr>
              <a:t>Introduction</a:t>
            </a:r>
          </a:p>
          <a:p>
            <a:pPr>
              <a:lnSpc>
                <a:spcPct val="100000"/>
              </a:lnSpc>
            </a:pPr>
            <a:r>
              <a:rPr dirty="0" sz="2000" lang="en-US">
                <a:latin typeface="Times New Roman" panose="02020603050405020304" pitchFamily="18" charset="0"/>
                <a:cs typeface="Times New Roman" panose="02020603050405020304" pitchFamily="18" charset="0"/>
              </a:rPr>
              <a:t>Literature review</a:t>
            </a:r>
          </a:p>
          <a:p>
            <a:pPr>
              <a:lnSpc>
                <a:spcPct val="100000"/>
              </a:lnSpc>
            </a:pPr>
            <a:r>
              <a:rPr dirty="0" sz="2000" lang="en-US">
                <a:latin typeface="Times New Roman" panose="02020603050405020304" pitchFamily="18" charset="0"/>
                <a:cs typeface="Times New Roman" panose="02020603050405020304" pitchFamily="18" charset="0"/>
              </a:rPr>
              <a:t>Existing Method</a:t>
            </a:r>
          </a:p>
          <a:p>
            <a:pPr>
              <a:lnSpc>
                <a:spcPct val="100000"/>
              </a:lnSpc>
            </a:pPr>
            <a:r>
              <a:rPr dirty="0" sz="2000" lang="en-US">
                <a:latin typeface="Times New Roman" panose="02020603050405020304" pitchFamily="18" charset="0"/>
                <a:cs typeface="Times New Roman" panose="02020603050405020304" pitchFamily="18" charset="0"/>
              </a:rPr>
              <a:t>Drawbacks</a:t>
            </a:r>
          </a:p>
          <a:p>
            <a:pPr>
              <a:lnSpc>
                <a:spcPct val="100000"/>
              </a:lnSpc>
            </a:pPr>
            <a:r>
              <a:rPr dirty="0" sz="2000" lang="en-US">
                <a:latin typeface="Times New Roman" panose="02020603050405020304" pitchFamily="18" charset="0"/>
                <a:cs typeface="Times New Roman" panose="02020603050405020304" pitchFamily="18" charset="0"/>
              </a:rPr>
              <a:t>Proposed method					</a:t>
            </a:r>
            <a:r>
              <a:rPr altLang="en-US" b="1" dirty="0" sz="2000" lang="en-US">
                <a:latin typeface="Times New Roman" panose="02020603050405020304" pitchFamily="18" charset="0"/>
                <a:cs typeface="Times New Roman" panose="02020603050405020304" pitchFamily="18" charset="0"/>
              </a:rPr>
              <a:t> </a:t>
            </a:r>
          </a:p>
          <a:p>
            <a:pPr>
              <a:lnSpc>
                <a:spcPct val="100000"/>
              </a:lnSpc>
            </a:pPr>
            <a:r>
              <a:rPr dirty="0" sz="2000" lang="en-US">
                <a:latin typeface="Times New Roman" panose="02020603050405020304" pitchFamily="18" charset="0"/>
                <a:cs typeface="Times New Roman" panose="02020603050405020304" pitchFamily="18" charset="0"/>
              </a:rPr>
              <a:t>Advantages</a:t>
            </a:r>
          </a:p>
          <a:p>
            <a:pPr>
              <a:lnSpc>
                <a:spcPct val="100000"/>
              </a:lnSpc>
            </a:pPr>
            <a:r>
              <a:rPr dirty="0" sz="2000" lang="en-US">
                <a:latin typeface="Times New Roman" panose="02020603050405020304" pitchFamily="18" charset="0"/>
                <a:cs typeface="Times New Roman" panose="02020603050405020304" pitchFamily="18" charset="0"/>
              </a:rPr>
              <a:t>Hardware and Software Requirements</a:t>
            </a:r>
          </a:p>
          <a:p>
            <a:pPr>
              <a:lnSpc>
                <a:spcPct val="100000"/>
              </a:lnSpc>
            </a:pPr>
            <a:r>
              <a:rPr dirty="0" sz="2000" lang="en-US">
                <a:latin typeface="Times New Roman" panose="02020603050405020304" pitchFamily="18" charset="0"/>
                <a:cs typeface="Times New Roman" panose="02020603050405020304" pitchFamily="18" charset="0"/>
              </a:rPr>
              <a:t>Conclusion</a:t>
            </a:r>
          </a:p>
          <a:p>
            <a:pPr>
              <a:lnSpc>
                <a:spcPct val="100000"/>
              </a:lnSpc>
            </a:pPr>
            <a:r>
              <a:rPr dirty="0" sz="2000" lang="en-US">
                <a:latin typeface="Times New Roman" panose="02020603050405020304" pitchFamily="18" charset="0"/>
                <a:cs typeface="Times New Roman" panose="02020603050405020304" pitchFamily="18" charset="0"/>
              </a:rPr>
              <a:t>References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3" name="Title 1"/>
          <p:cNvSpPr>
            <a:spLocks noGrp="1"/>
          </p:cNvSpPr>
          <p:nvPr>
            <p:ph type="title"/>
          </p:nvPr>
        </p:nvSpPr>
        <p:spPr>
          <a:xfrm>
            <a:off x="1216325" y="449827"/>
            <a:ext cx="8885174" cy="1240861"/>
          </a:xfrm>
        </p:spPr>
        <p:txBody>
          <a:bodyPr>
            <a:normAutofit/>
          </a:bodyPr>
          <a:p>
            <a:pPr algn="ctr"/>
            <a:r>
              <a:rPr b="1" dirty="0" sz="2400" lang="en-US">
                <a:latin typeface="Times New Roman" panose="02020603050405020304" pitchFamily="18" charset="0"/>
                <a:cs typeface="Times New Roman" panose="02020603050405020304" pitchFamily="18" charset="0"/>
              </a:rPr>
              <a:t>Abstract</a:t>
            </a:r>
            <a:endParaRPr dirty="0" sz="2400" lang="en-US">
              <a:latin typeface="Times New Roman" panose="02020603050405020304" pitchFamily="18" charset="0"/>
              <a:cs typeface="Times New Roman" panose="02020603050405020304" pitchFamily="18" charset="0"/>
            </a:endParaRPr>
          </a:p>
        </p:txBody>
      </p:sp>
      <p:sp>
        <p:nvSpPr>
          <p:cNvPr id="1048604" name="Content Placeholder 2"/>
          <p:cNvSpPr>
            <a:spLocks noGrp="1"/>
          </p:cNvSpPr>
          <p:nvPr>
            <p:ph idx="1"/>
          </p:nvPr>
        </p:nvSpPr>
        <p:spPr>
          <a:xfrm>
            <a:off x="1111091" y="1383778"/>
            <a:ext cx="9864584" cy="3174367"/>
          </a:xfrm>
        </p:spPr>
        <p:txBody>
          <a:bodyPr>
            <a:normAutofit/>
          </a:bodyPr>
          <a:p>
            <a:pPr algn="just" indent="0" marL="0">
              <a:lnSpc>
                <a:spcPct val="150000"/>
              </a:lnSpc>
              <a:buNone/>
            </a:pPr>
            <a:r>
              <a:rPr dirty="0" sz="1800" lang="en-US">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dirty="0" sz="1800" lang="en-IN">
              <a:effectLst/>
              <a:latin typeface="Calibri" panose="020F0502020204030204" pitchFamily="34" charset="0"/>
              <a:ea typeface="Calibri" panose="020F0502020204030204" pitchFamily="34" charset="0"/>
              <a:cs typeface="Times New Roman" panose="02020603050405020304" pitchFamily="18" charset="0"/>
            </a:endParaRPr>
          </a:p>
          <a:p>
            <a:pPr algn="just" indent="0" marL="0">
              <a:lnSpc>
                <a:spcPct val="150000"/>
              </a:lnSpc>
              <a:buNone/>
            </a:pPr>
            <a:endParaRPr dirty="0" sz="2000" lang="en-IN">
              <a:latin typeface="Times New Roman" pitchFamily="18" charset="0"/>
              <a:cs typeface="Times New Roman" pitchFamily="18" charset="0"/>
            </a:endParaRPr>
          </a:p>
        </p:txBody>
      </p:sp>
      <p:sp>
        <p:nvSpPr>
          <p:cNvPr id="1048605" name="TextBox 3"/>
          <p:cNvSpPr txBox="1"/>
          <p:nvPr/>
        </p:nvSpPr>
        <p:spPr>
          <a:xfrm>
            <a:off x="641445" y="1383778"/>
            <a:ext cx="9844525" cy="3825240"/>
          </a:xfrm>
          <a:prstGeom prst="rect"/>
          <a:noFill/>
        </p:spPr>
        <p:txBody>
          <a:bodyPr rtlCol="0" wrap="square">
            <a:spAutoFit/>
          </a:bodyPr>
          <a:p>
            <a:pPr algn="just">
              <a:lnSpc>
                <a:spcPct val="200000"/>
              </a:lnSpc>
            </a:pPr>
            <a:r>
              <a:rPr dirty="0" lang="en-US">
                <a:latin typeface="Times New Roman" panose="02020603050405020304" pitchFamily="18" charset="0"/>
                <a:cs typeface="Times New Roman" panose="02020603050405020304" pitchFamily="18" charset="0"/>
              </a:rPr>
              <a:t>Sharing books is the most basic form of sharing knowledge. The project aims at providing digital platform through out android application, to encourage readers to form a circle and enjoy reading the books closed by the publications and the high-cost books which can’t by other readers. This reader to connect with likeminded people, with the people those  who have similar hobbies, similar reading lines preferences etc., through our android application they can find the books, which they are in search and find book owners and can request book For reading and return it back over a time. </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6" name="Title 1"/>
          <p:cNvSpPr>
            <a:spLocks noGrp="1"/>
          </p:cNvSpPr>
          <p:nvPr>
            <p:ph type="title"/>
          </p:nvPr>
        </p:nvSpPr>
        <p:spPr>
          <a:xfrm>
            <a:off x="488830" y="0"/>
            <a:ext cx="10515600" cy="1325563"/>
          </a:xfrm>
        </p:spPr>
        <p:txBody>
          <a:bodyPr>
            <a:normAutofit/>
          </a:bodyPr>
          <a:p>
            <a:pPr algn="ctr"/>
            <a:r>
              <a:rPr b="1" dirty="0" sz="2400" lang="en-US">
                <a:latin typeface="Times New Roman" panose="02020603050405020304" pitchFamily="18" charset="0"/>
                <a:cs typeface="Times New Roman" panose="02020603050405020304" pitchFamily="18" charset="0"/>
              </a:rPr>
              <a:t>Introduction</a:t>
            </a:r>
            <a:endParaRPr dirty="0" sz="2400" lang="en-US"/>
          </a:p>
        </p:txBody>
      </p:sp>
      <p:sp>
        <p:nvSpPr>
          <p:cNvPr id="1048607" name="TextBox 8"/>
          <p:cNvSpPr txBox="1"/>
          <p:nvPr/>
        </p:nvSpPr>
        <p:spPr>
          <a:xfrm>
            <a:off x="407346" y="1587595"/>
            <a:ext cx="11463898" cy="2091691"/>
          </a:xfrm>
          <a:prstGeom prst="rect"/>
          <a:noFill/>
        </p:spPr>
        <p:txBody>
          <a:bodyPr wrap="square">
            <a:spAutoFit/>
          </a:bodyPr>
          <a:p>
            <a:pPr algn="just">
              <a:lnSpc>
                <a:spcPct val="150000"/>
              </a:lnSpc>
            </a:pPr>
            <a:r>
              <a:rPr dirty="0" lang="en-IN">
                <a:latin typeface="Times New Roman" panose="02020603050405020304" pitchFamily="18" charset="0"/>
                <a:cs typeface="Times New Roman" panose="02020603050405020304" pitchFamily="18" charset="0"/>
              </a:rPr>
              <a:t>In this world,some people have so much interest to read the book,but they don't have sufficient amount to buy the book.So,we implementing android application such time of people.In this android application,reader to connect with like minded people,with the people who have similar hobbies,similar reading lines through our android application ,they can find the book.They can search and find the book owners and can request a book and return it back over a time.</a:t>
            </a:r>
            <a:endParaRPr dirty="0" lang="en-IN">
              <a:latin typeface="Times New Roman" panose="02020603050405020304" pitchFamily="18" charset="0"/>
              <a:cs typeface="Times New Roman" panose="02020603050405020304" pitchFamily="18" charset="0"/>
            </a:endParaRPr>
          </a:p>
        </p:txBody>
      </p:sp>
      <p:sp>
        <p:nvSpPr>
          <p:cNvPr id="1048608" name="TextBox 6"/>
          <p:cNvSpPr txBox="1"/>
          <p:nvPr/>
        </p:nvSpPr>
        <p:spPr>
          <a:xfrm>
            <a:off x="659968" y="919785"/>
            <a:ext cx="10068992" cy="491490"/>
          </a:xfrm>
          <a:prstGeom prst="rect"/>
          <a:noFill/>
        </p:spPr>
        <p:txBody>
          <a:bodyPr wrap="square">
            <a:spAutoFit/>
          </a:bodyPr>
          <a:p>
            <a:pPr algn="just">
              <a:lnSpc>
                <a:spcPct val="150000"/>
              </a:lnSpc>
            </a:pPr>
            <a:r>
              <a:rPr lang="en-US"/>
              <a:t>.</a:t>
            </a:r>
            <a:endParaRPr altLang="en-US" 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9" name="Title 1"/>
          <p:cNvSpPr>
            <a:spLocks noGrp="1"/>
          </p:cNvSpPr>
          <p:nvPr>
            <p:ph type="title"/>
          </p:nvPr>
        </p:nvSpPr>
        <p:spPr>
          <a:xfrm>
            <a:off x="488830" y="0"/>
            <a:ext cx="10515600" cy="1325563"/>
          </a:xfrm>
        </p:spPr>
        <p:txBody>
          <a:bodyPr>
            <a:normAutofit/>
          </a:bodyPr>
          <a:p>
            <a:pPr algn="ctr"/>
            <a:r>
              <a:rPr b="1" dirty="0" sz="2400" lang="en-US">
                <a:latin typeface="Times New Roman" panose="02020603050405020304" pitchFamily="18" charset="0"/>
                <a:cs typeface="Times New Roman" panose="02020603050405020304" pitchFamily="18" charset="0"/>
              </a:rPr>
              <a:t>Methodology</a:t>
            </a:r>
            <a:endParaRPr dirty="0" sz="2400" lang="en-US"/>
          </a:p>
        </p:txBody>
      </p:sp>
      <p:sp>
        <p:nvSpPr>
          <p:cNvPr id="1048610" name="TextBox 8"/>
          <p:cNvSpPr txBox="1"/>
          <p:nvPr/>
        </p:nvSpPr>
        <p:spPr>
          <a:xfrm>
            <a:off x="1688892" y="1587595"/>
            <a:ext cx="8814216" cy="491490"/>
          </a:xfrm>
          <a:prstGeom prst="rect"/>
          <a:noFill/>
        </p:spPr>
        <p:txBody>
          <a:bodyPr wrap="square">
            <a:spAutoFit/>
          </a:bodyPr>
          <a:p>
            <a:pPr algn="just">
              <a:lnSpc>
                <a:spcPct val="150000"/>
              </a:lnSpc>
            </a:pPr>
            <a:r>
              <a:rPr dirty="0" lang="en-US">
                <a:latin typeface="Times New Roman" panose="02020603050405020304" pitchFamily="18" charset="0"/>
                <a:cs typeface="Times New Roman" panose="02020603050405020304" pitchFamily="18" charset="0"/>
              </a:rPr>
              <a:t>. </a:t>
            </a:r>
            <a:endParaRPr dirty="0" lang="en-IN">
              <a:latin typeface="Times New Roman" panose="02020603050405020304" pitchFamily="18" charset="0"/>
              <a:cs typeface="Times New Roman" panose="02020603050405020304" pitchFamily="18" charset="0"/>
            </a:endParaRPr>
          </a:p>
        </p:txBody>
      </p:sp>
      <p:sp>
        <p:nvSpPr>
          <p:cNvPr id="1048611" name="TextBox 6"/>
          <p:cNvSpPr txBox="1"/>
          <p:nvPr/>
        </p:nvSpPr>
        <p:spPr>
          <a:xfrm>
            <a:off x="1175357" y="1587595"/>
            <a:ext cx="8770635" cy="2891790"/>
          </a:xfrm>
          <a:prstGeom prst="rect"/>
          <a:noFill/>
        </p:spPr>
        <p:txBody>
          <a:bodyPr wrap="square">
            <a:spAutoFit/>
          </a:bodyPr>
          <a:p>
            <a:pPr>
              <a:lnSpc>
                <a:spcPct val="150000"/>
              </a:lnSpc>
            </a:pPr>
            <a:r>
              <a:rPr b="1" dirty="0" lang="en-IN">
                <a:latin typeface="Times New Roman" panose="02020603050405020304" pitchFamily="18" charset="0"/>
                <a:cs typeface="Times New Roman" panose="02020603050405020304" pitchFamily="18" charset="0"/>
              </a:rPr>
              <a:t>User</a:t>
            </a:r>
            <a:r>
              <a:rPr dirty="0" lang="en-IN">
                <a:latin typeface="Times New Roman" panose="02020603050405020304" pitchFamily="18" charset="0"/>
                <a:cs typeface="Times New Roman" panose="02020603050405020304" pitchFamily="18" charset="0"/>
              </a:rPr>
              <a:t>: Used by people to share hardcopies of books with each other. The user can register first after that need to login and add the books and exchange books each other. </a:t>
            </a:r>
          </a:p>
          <a:p>
            <a:pPr>
              <a:lnSpc>
                <a:spcPct val="150000"/>
              </a:lnSpc>
            </a:pPr>
            <a:endParaRPr dirty="0" lang="en-IN">
              <a:latin typeface="Times New Roman" panose="02020603050405020304" pitchFamily="18" charset="0"/>
              <a:cs typeface="Times New Roman" panose="02020603050405020304" pitchFamily="18" charset="0"/>
            </a:endParaRPr>
          </a:p>
          <a:p>
            <a:pPr>
              <a:lnSpc>
                <a:spcPct val="150000"/>
              </a:lnSpc>
            </a:pPr>
            <a:r>
              <a:rPr b="1" dirty="0" lang="en-US">
                <a:latin typeface="Times New Roman" panose="02020603050405020304" pitchFamily="18" charset="0"/>
                <a:cs typeface="Times New Roman" panose="02020603050405020304" pitchFamily="18" charset="0"/>
              </a:rPr>
              <a:t>Admin: </a:t>
            </a:r>
            <a:r>
              <a:rPr dirty="0" lang="en-US">
                <a:latin typeface="Times New Roman" panose="02020603050405020304" pitchFamily="18" charset="0"/>
                <a:cs typeface="Times New Roman" panose="02020603050405020304" pitchFamily="18" charset="0"/>
              </a:rPr>
              <a:t>Admin will login, seamlessly add books to create a personalized digital library experience. Streamlined access and book management enhance the user's interactive and efficient engagement.</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2" name="Title 1"/>
          <p:cNvSpPr>
            <a:spLocks noGrp="1"/>
          </p:cNvSpPr>
          <p:nvPr>
            <p:ph type="title"/>
          </p:nvPr>
        </p:nvSpPr>
        <p:spPr>
          <a:xfrm>
            <a:off x="537504" y="234481"/>
            <a:ext cx="10597720" cy="526212"/>
          </a:xfrm>
        </p:spPr>
        <p:txBody>
          <a:bodyPr>
            <a:normAutofit/>
          </a:bodyPr>
          <a:p>
            <a:pPr algn="ctr"/>
            <a:r>
              <a:rPr b="1" dirty="0" sz="2400" lang="en-US">
                <a:latin typeface="Times New Roman" panose="02020603050405020304" pitchFamily="18" charset="0"/>
                <a:cs typeface="Times New Roman" panose="02020603050405020304" pitchFamily="18" charset="0"/>
              </a:rPr>
              <a:t>Existing method:</a:t>
            </a:r>
          </a:p>
        </p:txBody>
      </p:sp>
      <p:sp>
        <p:nvSpPr>
          <p:cNvPr id="1048613" name="TextBox 2"/>
          <p:cNvSpPr txBox="1"/>
          <p:nvPr/>
        </p:nvSpPr>
        <p:spPr>
          <a:xfrm>
            <a:off x="2117804" y="1143000"/>
            <a:ext cx="7437120" cy="2091690"/>
          </a:xfrm>
          <a:prstGeom prst="rect"/>
          <a:noFill/>
        </p:spPr>
        <p:txBody>
          <a:bodyPr rtlCol="0" wrap="square">
            <a:spAutoFit/>
          </a:bodyPr>
          <a:p>
            <a:pPr algn="just">
              <a:lnSpc>
                <a:spcPct val="150000"/>
              </a:lnSpc>
            </a:pPr>
            <a:r>
              <a:rPr dirty="0" lang="en-US">
                <a:latin typeface="Times New Roman" panose="02020603050405020304" pitchFamily="18" charset="0"/>
                <a:cs typeface="Times New Roman" panose="02020603050405020304" pitchFamily="18" charset="0"/>
              </a:rPr>
              <a:t>In existing system </a:t>
            </a:r>
            <a:r>
              <a:rPr b="0" dirty="0" i="0" lang="en-US">
                <a:effectLst/>
                <a:latin typeface="Times New Roman" panose="02020603050405020304" pitchFamily="18" charset="0"/>
                <a:cs typeface="Times New Roman" panose="02020603050405020304" pitchFamily="18" charset="0"/>
              </a:rPr>
              <a:t>a lack of diversity in the reading material and limit the group's exposure to different genres, authors, and viewpoints. Some may have read the book thoroughly and have a lot to contribute, while others may have only skimmed the material or have different reading preferences altogether.</a:t>
            </a:r>
            <a:endParaRPr dirty="0" lang="en-IN">
              <a:latin typeface="Times New Roman" panose="02020603050405020304" pitchFamily="18" charset="0"/>
              <a:cs typeface="Times New Roman" panose="02020603050405020304" pitchFamily="18" charset="0"/>
            </a:endParaRPr>
          </a:p>
        </p:txBody>
      </p:sp>
      <p:sp>
        <p:nvSpPr>
          <p:cNvPr id="1048614" name="Title 1"/>
          <p:cNvSpPr txBox="1"/>
          <p:nvPr/>
        </p:nvSpPr>
        <p:spPr>
          <a:xfrm>
            <a:off x="1347753" y="3578192"/>
            <a:ext cx="8911687" cy="1280890"/>
          </a:xfrm>
          <a:prstGeom prst="rect"/>
        </p:spPr>
        <p:txBody>
          <a:bodyPr anchor="t" bIns="45720" lIns="91440" rIns="91440" rtlCol="0" tIns="45720" vert="horz">
            <a:normAutofit/>
          </a:bodyPr>
          <a:lstStyle>
            <a:lvl1pPr algn="l" defTabSz="457200" eaLnBrk="1" hangingPunct="1" latinLnBrk="0" rtl="0">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b="1" dirty="0" sz="2400" lang="en-US">
              <a:latin typeface="Times New Roman" panose="02020603050405020304" pitchFamily="18" charset="0"/>
              <a:cs typeface="Times New Roman" panose="02020603050405020304" pitchFamily="18" charset="0"/>
            </a:endParaRPr>
          </a:p>
          <a:p>
            <a:pPr algn="ctr"/>
            <a:r>
              <a:rPr b="1" dirty="0" sz="2400" lang="en-US">
                <a:solidFill>
                  <a:schemeClr val="tx1"/>
                </a:solidFill>
                <a:latin typeface="Times New Roman" panose="02020603050405020304" pitchFamily="18" charset="0"/>
                <a:cs typeface="Times New Roman" panose="02020603050405020304" pitchFamily="18" charset="0"/>
              </a:rPr>
              <a:t>Disadvantages in Existing method:</a:t>
            </a:r>
          </a:p>
        </p:txBody>
      </p:sp>
      <p:sp>
        <p:nvSpPr>
          <p:cNvPr id="1048615" name="Content Placeholder 2"/>
          <p:cNvSpPr txBox="1"/>
          <p:nvPr/>
        </p:nvSpPr>
        <p:spPr>
          <a:xfrm>
            <a:off x="1344040" y="4568679"/>
            <a:ext cx="8915400" cy="3777622"/>
          </a:xfrm>
          <a:prstGeom prst="rect"/>
        </p:spPr>
        <p:txBody>
          <a:bodyPr bIns="45720" lIns="91440" rIns="91440" rtlCol="0" tIns="45720" vert="horz">
            <a:normAutofit/>
          </a:bodyPr>
          <a:lstStyle>
            <a:lvl1pPr algn="l" defTabSz="457200" eaLnBrk="1" hangingPunct="1" indent="-342900" latinLnBrk="0" marL="342900" rtl="0">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indent="0" lvl="0" marL="0">
              <a:lnSpc>
                <a:spcPct val="150000"/>
              </a:lnSpc>
              <a:buNone/>
            </a:pPr>
            <a:endParaRPr dirty="0" sz="1800" lang="en-IN">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48616" name="TextBox 8"/>
          <p:cNvSpPr txBox="1"/>
          <p:nvPr/>
        </p:nvSpPr>
        <p:spPr>
          <a:xfrm>
            <a:off x="3586942" y="4723795"/>
            <a:ext cx="6080760" cy="880369"/>
          </a:xfrm>
          <a:prstGeom prst="rect"/>
          <a:noFill/>
        </p:spPr>
        <p:txBody>
          <a:bodyPr rtlCol="0" wrap="square">
            <a:spAutoFit/>
          </a:bodyPr>
          <a:p>
            <a:pPr indent="-285750" marL="285750">
              <a:lnSpc>
                <a:spcPct val="150000"/>
              </a:lnSpc>
              <a:buFont typeface="Arial" panose="020B0604020202020204" pitchFamily="34" charset="0"/>
              <a:buChar char="•"/>
            </a:pPr>
            <a:r>
              <a:rPr dirty="0" lang="en-US">
                <a:latin typeface="Times New Roman" panose="02020603050405020304" pitchFamily="18" charset="0"/>
                <a:cs typeface="Times New Roman" panose="02020603050405020304" pitchFamily="18" charset="0"/>
              </a:rPr>
              <a:t>The ui is not Friendly.</a:t>
            </a:r>
          </a:p>
          <a:p>
            <a:pPr indent="-285750" marL="285750">
              <a:lnSpc>
                <a:spcPct val="150000"/>
              </a:lnSpc>
              <a:buFont typeface="Arial" panose="020B0604020202020204" pitchFamily="34" charset="0"/>
              <a:buChar char="•"/>
            </a:pPr>
            <a:r>
              <a:rPr dirty="0" lang="en-US">
                <a:latin typeface="Times New Roman" panose="02020603050405020304" pitchFamily="18" charset="0"/>
                <a:cs typeface="Times New Roman" panose="02020603050405020304" pitchFamily="18" charset="0"/>
              </a:rPr>
              <a:t>The user can get proper book from other users.</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7" name="Title 1"/>
          <p:cNvSpPr>
            <a:spLocks noGrp="1"/>
          </p:cNvSpPr>
          <p:nvPr>
            <p:ph type="title"/>
          </p:nvPr>
        </p:nvSpPr>
        <p:spPr>
          <a:xfrm>
            <a:off x="1312212" y="61453"/>
            <a:ext cx="8911687" cy="1280890"/>
          </a:xfrm>
        </p:spPr>
        <p:txBody>
          <a:bodyPr>
            <a:normAutofit/>
          </a:bodyPr>
          <a:p>
            <a:pPr algn="ctr"/>
            <a:r>
              <a:rPr b="1" dirty="0" sz="2400" lang="en-US">
                <a:latin typeface="Times New Roman" panose="02020603050405020304" pitchFamily="18" charset="0"/>
                <a:cs typeface="Times New Roman" panose="02020603050405020304" pitchFamily="18" charset="0"/>
              </a:rPr>
              <a:t>Proposed method:</a:t>
            </a:r>
          </a:p>
        </p:txBody>
      </p:sp>
      <p:sp>
        <p:nvSpPr>
          <p:cNvPr id="1048618" name="TextBox 1"/>
          <p:cNvSpPr txBox="1"/>
          <p:nvPr/>
        </p:nvSpPr>
        <p:spPr>
          <a:xfrm>
            <a:off x="1968101" y="1215044"/>
            <a:ext cx="7624786" cy="1711366"/>
          </a:xfrm>
          <a:prstGeom prst="rect"/>
          <a:noFill/>
        </p:spPr>
        <p:txBody>
          <a:bodyPr rtlCol="0" wrap="square">
            <a:spAutoFit/>
          </a:bodyPr>
          <a:p>
            <a:pPr algn="just">
              <a:lnSpc>
                <a:spcPct val="150000"/>
              </a:lnSpc>
            </a:pPr>
            <a:r>
              <a:rPr dirty="0" lang="en-US">
                <a:latin typeface="Times New Roman" panose="02020603050405020304" pitchFamily="18" charset="0"/>
                <a:cs typeface="Times New Roman" panose="02020603050405020304" pitchFamily="18" charset="0"/>
              </a:rPr>
              <a:t>The proposed system  the user has share books, take a picture of the book and enter all it’s details. the user needs a book search keywords about the book. To find the book contact the book owner . Finally exchanges the book on mutual interest. </a:t>
            </a:r>
            <a:endParaRPr dirty="0" lang="en-IN">
              <a:latin typeface="Times New Roman" panose="02020603050405020304" pitchFamily="18" charset="0"/>
              <a:cs typeface="Times New Roman" panose="02020603050405020304" pitchFamily="18" charset="0"/>
            </a:endParaRPr>
          </a:p>
        </p:txBody>
      </p:sp>
      <p:sp>
        <p:nvSpPr>
          <p:cNvPr id="1048619" name="Title 1"/>
          <p:cNvSpPr txBox="1"/>
          <p:nvPr/>
        </p:nvSpPr>
        <p:spPr>
          <a:xfrm>
            <a:off x="775045" y="3146555"/>
            <a:ext cx="8911687" cy="1280890"/>
          </a:xfrm>
          <a:prstGeom prst="rect"/>
        </p:spPr>
        <p:txBody>
          <a:bodyPr anchor="t" bIns="45720" lIns="91440" rIns="91440" rtlCol="0" tIns="45720" vert="horz">
            <a:normAutofit/>
          </a:bodyPr>
          <a:lstStyle>
            <a:lvl1pPr algn="l" defTabSz="457200" eaLnBrk="1" hangingPunct="1" latinLnBrk="0" rtl="0">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b="1" dirty="0" sz="2400" lang="en-US">
              <a:latin typeface="Times New Roman" panose="02020603050405020304" pitchFamily="18" charset="0"/>
              <a:cs typeface="Times New Roman" panose="02020603050405020304" pitchFamily="18" charset="0"/>
            </a:endParaRPr>
          </a:p>
          <a:p>
            <a:pPr algn="ctr"/>
            <a:r>
              <a:rPr b="1" dirty="0" sz="2400" lang="en-US">
                <a:solidFill>
                  <a:schemeClr val="tx1"/>
                </a:solidFill>
                <a:latin typeface="Times New Roman" panose="02020603050405020304" pitchFamily="18" charset="0"/>
                <a:cs typeface="Times New Roman" panose="02020603050405020304" pitchFamily="18" charset="0"/>
              </a:rPr>
              <a:t>Advantages of Proposed method:</a:t>
            </a:r>
            <a:br>
              <a:rPr altLang="en-US" b="1" dirty="0" sz="2400" lang="en-US">
                <a:latin typeface="Times New Roman" panose="02020603050405020304" pitchFamily="18" charset="0"/>
                <a:cs typeface="Times New Roman" panose="02020603050405020304" pitchFamily="18" charset="0"/>
              </a:rPr>
            </a:br>
            <a:endParaRPr b="1" dirty="0" sz="2400" lang="en-US">
              <a:latin typeface="Times New Roman" panose="02020603050405020304" pitchFamily="18" charset="0"/>
              <a:cs typeface="Times New Roman" panose="02020603050405020304" pitchFamily="18" charset="0"/>
            </a:endParaRPr>
          </a:p>
        </p:txBody>
      </p:sp>
      <p:sp>
        <p:nvSpPr>
          <p:cNvPr id="1048620" name="Content Placeholder 2"/>
          <p:cNvSpPr txBox="1"/>
          <p:nvPr/>
        </p:nvSpPr>
        <p:spPr>
          <a:xfrm>
            <a:off x="1177785" y="4203734"/>
            <a:ext cx="8915400" cy="3777622"/>
          </a:xfrm>
          <a:prstGeom prst="rect"/>
        </p:spPr>
        <p:txBody>
          <a:bodyPr bIns="45720" lIns="91440" rIns="91440" rtlCol="0" tIns="45720" vert="horz">
            <a:normAutofit/>
          </a:bodyPr>
          <a:lstStyle>
            <a:lvl1pPr algn="l" defTabSz="457200" eaLnBrk="1" hangingPunct="1" indent="-342900" latinLnBrk="0" marL="342900" rtl="0">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indent="-342900" lvl="0" marL="342900">
              <a:lnSpc>
                <a:spcPct val="150000"/>
              </a:lnSpc>
              <a:buFont typeface="Symbol" panose="05050102010706020507" pitchFamily="18" charset="2"/>
              <a:buChar char=""/>
            </a:pPr>
            <a:endParaRPr dirty="0" sz="1800" lang="en-IN">
              <a:effectLst/>
              <a:latin typeface="Calibri" panose="020F0502020204030204" pitchFamily="34" charset="0"/>
              <a:ea typeface="Calibri" panose="020F0502020204030204" pitchFamily="34" charset="0"/>
              <a:cs typeface="Times New Roman" panose="02020603050405020304" pitchFamily="18" charset="0"/>
            </a:endParaRPr>
          </a:p>
          <a:p>
            <a:pPr algn="just" indent="0" marL="0">
              <a:lnSpc>
                <a:spcPct val="150000"/>
              </a:lnSpc>
              <a:spcAft>
                <a:spcPts val="800"/>
              </a:spcAft>
              <a:buNone/>
            </a:pPr>
            <a:r>
              <a:rPr dirty="0" sz="1800" lang="en-IN">
                <a:effectLst/>
                <a:latin typeface="Times New Roman" panose="02020603050405020304" pitchFamily="18" charset="0"/>
                <a:ea typeface="Calibri" panose="020F0502020204030204" pitchFamily="34" charset="0"/>
                <a:cs typeface="Times New Roman" panose="02020603050405020304" pitchFamily="18" charset="0"/>
              </a:rPr>
              <a:t> </a:t>
            </a:r>
            <a:endParaRPr dirty="0" sz="1800" lang="en-IN">
              <a:effectLst/>
              <a:latin typeface="Calibri" panose="020F0502020204030204" pitchFamily="34" charset="0"/>
              <a:ea typeface="Calibri" panose="020F0502020204030204" pitchFamily="34" charset="0"/>
              <a:cs typeface="Times New Roman" panose="02020603050405020304" pitchFamily="18" charset="0"/>
            </a:endParaRPr>
          </a:p>
          <a:p>
            <a:pPr indent="0" lvl="0" marL="0">
              <a:buNone/>
            </a:pPr>
            <a:endParaRPr dirty="0" sz="2000" lang="en-US">
              <a:latin typeface="Times New Roman" panose="02020603050405020304" pitchFamily="18" charset="0"/>
              <a:cs typeface="Times New Roman" panose="02020603050405020304" pitchFamily="18" charset="0"/>
            </a:endParaRPr>
          </a:p>
          <a:p>
            <a:pPr indent="0" lvl="0" marL="0">
              <a:buNone/>
            </a:pPr>
            <a:endParaRPr dirty="0" sz="2000" lang="en-US">
              <a:latin typeface="Times New Roman" panose="02020603050405020304" pitchFamily="18" charset="0"/>
              <a:cs typeface="Times New Roman" panose="02020603050405020304" pitchFamily="18" charset="0"/>
            </a:endParaRPr>
          </a:p>
        </p:txBody>
      </p:sp>
      <p:sp>
        <p:nvSpPr>
          <p:cNvPr id="1048621" name="TextBox 5"/>
          <p:cNvSpPr txBox="1"/>
          <p:nvPr/>
        </p:nvSpPr>
        <p:spPr>
          <a:xfrm>
            <a:off x="3039687" y="4427445"/>
            <a:ext cx="6096000" cy="1295868"/>
          </a:xfrm>
          <a:prstGeom prst="rect"/>
          <a:noFill/>
        </p:spPr>
        <p:txBody>
          <a:bodyPr wrap="square">
            <a:spAutoFit/>
          </a:bodyPr>
          <a:p>
            <a:pPr indent="-285750" marL="285750">
              <a:lnSpc>
                <a:spcPct val="150000"/>
              </a:lnSpc>
              <a:buFont typeface="Arial" panose="020B0604020202020204" pitchFamily="34" charset="0"/>
              <a:buChar char="•"/>
            </a:pPr>
            <a:r>
              <a:rPr dirty="0" lang="en-US">
                <a:latin typeface="Times New Roman" panose="02020603050405020304" pitchFamily="18" charset="0"/>
                <a:cs typeface="Times New Roman" panose="02020603050405020304" pitchFamily="18" charset="0"/>
              </a:rPr>
              <a:t>The ui is  Friendly.</a:t>
            </a:r>
          </a:p>
          <a:p>
            <a:pPr indent="-285750" marL="285750">
              <a:lnSpc>
                <a:spcPct val="150000"/>
              </a:lnSpc>
              <a:buFont typeface="Arial" panose="020B0604020202020204" pitchFamily="34" charset="0"/>
              <a:buChar char="•"/>
            </a:pPr>
            <a:r>
              <a:rPr dirty="0" lang="en-US">
                <a:latin typeface="Times New Roman" panose="02020603050405020304" pitchFamily="18" charset="0"/>
                <a:cs typeface="Times New Roman" panose="02020603050405020304" pitchFamily="18" charset="0"/>
              </a:rPr>
              <a:t>The user can get different books are not found in shops.</a:t>
            </a:r>
          </a:p>
          <a:p>
            <a:pPr indent="-285750" marL="285750">
              <a:lnSpc>
                <a:spcPct val="150000"/>
              </a:lnSpc>
              <a:buFont typeface="Arial" panose="020B0604020202020204" pitchFamily="34" charset="0"/>
              <a:buChar char="•"/>
            </a:pPr>
            <a:r>
              <a:rPr dirty="0" lang="en-US">
                <a:latin typeface="Times New Roman" panose="02020603050405020304" pitchFamily="18" charset="0"/>
                <a:cs typeface="Times New Roman" panose="02020603050405020304" pitchFamily="18" charset="0"/>
              </a:rPr>
              <a:t>The rare books to read for other user support.</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2" name="Title 1"/>
          <p:cNvSpPr>
            <a:spLocks noGrp="1"/>
          </p:cNvSpPr>
          <p:nvPr>
            <p:ph type="title"/>
          </p:nvPr>
        </p:nvSpPr>
        <p:spPr>
          <a:xfrm>
            <a:off x="835920" y="201229"/>
            <a:ext cx="8911687" cy="1280890"/>
          </a:xfrm>
        </p:spPr>
        <p:txBody>
          <a:bodyPr>
            <a:normAutofit/>
          </a:bodyPr>
          <a:p>
            <a:pPr algn="ctr"/>
            <a:r>
              <a:rPr b="1" dirty="0" sz="2400" lang="en-US">
                <a:latin typeface="Times New Roman" panose="02020603050405020304" pitchFamily="18" charset="0"/>
                <a:cs typeface="Times New Roman" panose="02020603050405020304" pitchFamily="18" charset="0"/>
              </a:rPr>
              <a:t>Hardware and Software Requirements</a:t>
            </a:r>
            <a:br>
              <a:rPr altLang="en-US" b="1" dirty="0" sz="2400" lang="en-US">
                <a:latin typeface="Times New Roman" panose="02020603050405020304" pitchFamily="18" charset="0"/>
                <a:cs typeface="Times New Roman" panose="02020603050405020304" pitchFamily="18" charset="0"/>
              </a:rPr>
            </a:br>
            <a:endParaRPr b="1" dirty="0" sz="2400" lang="en-US">
              <a:latin typeface="Times New Roman" panose="02020603050405020304" pitchFamily="18" charset="0"/>
              <a:cs typeface="Times New Roman" panose="02020603050405020304" pitchFamily="18" charset="0"/>
            </a:endParaRPr>
          </a:p>
        </p:txBody>
      </p:sp>
      <p:sp>
        <p:nvSpPr>
          <p:cNvPr id="1048623" name="Content Placeholder 2"/>
          <p:cNvSpPr>
            <a:spLocks noGrp="1"/>
          </p:cNvSpPr>
          <p:nvPr>
            <p:ph idx="1"/>
          </p:nvPr>
        </p:nvSpPr>
        <p:spPr>
          <a:xfrm>
            <a:off x="3131127" y="919785"/>
            <a:ext cx="5417128" cy="5736986"/>
          </a:xfrm>
        </p:spPr>
        <p:txBody>
          <a:bodyPr>
            <a:noAutofit/>
          </a:bodyPr>
          <a:p>
            <a:pPr algn="just" indent="-342900" lvl="0" marL="342900">
              <a:lnSpc>
                <a:spcPct val="115000"/>
              </a:lnSpc>
              <a:spcAft>
                <a:spcPts val="1000"/>
              </a:spcAft>
              <a:buFont typeface="Arial" panose="020B0604020202020204" pitchFamily="34" charset="0"/>
              <a:buChar char="•"/>
              <a:tabLst>
                <a:tab algn="l" pos="457200"/>
              </a:tabLst>
            </a:pPr>
            <a:r>
              <a:rPr b="1" dirty="0" sz="1600" lang="en-IN">
                <a:effectLst/>
                <a:latin typeface="Times New Roman" panose="02020603050405020304" pitchFamily="18" charset="0"/>
                <a:ea typeface="Calibri" panose="020F0502020204030204" pitchFamily="34" charset="0"/>
                <a:cs typeface="Times New Roman" panose="02020603050405020304" pitchFamily="18" charset="0"/>
              </a:rPr>
              <a:t>H/W System Configuration: -</a:t>
            </a:r>
            <a:endParaRPr dirty="0" sz="1600" lang="en-IN">
              <a:effectLst/>
              <a:latin typeface="Calibri" panose="020F0502020204030204" pitchFamily="34" charset="0"/>
              <a:ea typeface="Calibri" panose="020F0502020204030204" pitchFamily="34" charset="0"/>
              <a:cs typeface="Times New Roman" panose="02020603050405020304" pitchFamily="18" charset="0"/>
            </a:endParaRPr>
          </a:p>
          <a:p>
            <a:pPr algn="just" indent="-342900" lvl="0" marL="342900">
              <a:lnSpc>
                <a:spcPct val="115000"/>
              </a:lnSpc>
              <a:spcAft>
                <a:spcPts val="1000"/>
              </a:spcAft>
              <a:buFont typeface="Symbol" panose="05050102010706020507" pitchFamily="18" charset="2"/>
              <a:buChar char=""/>
              <a:tabLst>
                <a:tab algn="l" pos="457200"/>
              </a:tabLst>
            </a:pPr>
            <a:r>
              <a:rPr dirty="0" sz="1600" lang="en-IN">
                <a:effectLst/>
                <a:latin typeface="Times New Roman" panose="02020603050405020304" pitchFamily="18" charset="0"/>
                <a:ea typeface="Calibri" panose="020F0502020204030204" pitchFamily="34" charset="0"/>
                <a:cs typeface="Times New Roman" panose="02020603050405020304" pitchFamily="18" charset="0"/>
              </a:rPr>
              <a:t>Processor                        -    I3/Intel Processor</a:t>
            </a:r>
            <a:endParaRPr dirty="0" sz="1600" lang="en-IN">
              <a:effectLst/>
              <a:latin typeface="Calibri" panose="020F0502020204030204" pitchFamily="34" charset="0"/>
              <a:ea typeface="Calibri" panose="020F0502020204030204" pitchFamily="34" charset="0"/>
              <a:cs typeface="Times New Roman" panose="02020603050405020304" pitchFamily="18" charset="0"/>
            </a:endParaRPr>
          </a:p>
          <a:p>
            <a:pPr algn="just" indent="-342900" lvl="0" marL="342900">
              <a:lnSpc>
                <a:spcPct val="115000"/>
              </a:lnSpc>
              <a:spcAft>
                <a:spcPts val="1000"/>
              </a:spcAft>
              <a:buFont typeface="Symbol" panose="05050102010706020507" pitchFamily="18" charset="2"/>
              <a:buChar char=""/>
              <a:tabLst>
                <a:tab algn="l" pos="457200"/>
              </a:tabLst>
            </a:pPr>
            <a:r>
              <a:rPr dirty="0" sz="1600" lang="en-IN">
                <a:effectLst/>
                <a:latin typeface="Times New Roman" panose="02020603050405020304" pitchFamily="18" charset="0"/>
                <a:ea typeface="Calibri" panose="020F0502020204030204" pitchFamily="34" charset="0"/>
                <a:cs typeface="Times New Roman" panose="02020603050405020304" pitchFamily="18" charset="0"/>
              </a:rPr>
              <a:t>RAM                              -    8 GB </a:t>
            </a:r>
            <a:endParaRPr dirty="0" sz="1600" lang="en-IN">
              <a:latin typeface="Calibri" panose="020F0502020204030204" pitchFamily="34" charset="0"/>
              <a:ea typeface="Calibri" panose="020F0502020204030204" pitchFamily="34" charset="0"/>
              <a:cs typeface="Times New Roman" panose="02020603050405020304" pitchFamily="18" charset="0"/>
            </a:endParaRPr>
          </a:p>
          <a:p>
            <a:pPr algn="just" indent="-342900" lvl="0" marL="342900">
              <a:lnSpc>
                <a:spcPct val="115000"/>
              </a:lnSpc>
              <a:spcAft>
                <a:spcPts val="1000"/>
              </a:spcAft>
              <a:buFont typeface="Symbol" panose="05050102010706020507" pitchFamily="18" charset="2"/>
              <a:buChar char=""/>
              <a:tabLst>
                <a:tab algn="l" pos="457200"/>
              </a:tabLst>
            </a:pPr>
            <a:r>
              <a:rPr dirty="0" sz="1600" lang="en-IN">
                <a:effectLst/>
                <a:latin typeface="Times New Roman" panose="02020603050405020304" pitchFamily="18" charset="0"/>
                <a:ea typeface="Calibri" panose="020F0502020204030204" pitchFamily="34" charset="0"/>
                <a:cs typeface="Times New Roman" panose="02020603050405020304" pitchFamily="18" charset="0"/>
              </a:rPr>
              <a:t>Hard Disk                      -    1TB</a:t>
            </a:r>
            <a:endParaRPr dirty="0" sz="1600" lang="en-IN">
              <a:effectLst/>
              <a:latin typeface="Calibri" panose="020F0502020204030204" pitchFamily="34" charset="0"/>
              <a:ea typeface="Calibri" panose="020F0502020204030204" pitchFamily="34" charset="0"/>
              <a:cs typeface="Times New Roman" panose="02020603050405020304" pitchFamily="18" charset="0"/>
            </a:endParaRPr>
          </a:p>
          <a:p>
            <a:pPr algn="just" indent="228600">
              <a:lnSpc>
                <a:spcPct val="107000"/>
              </a:lnSpc>
              <a:spcAft>
                <a:spcPts val="800"/>
              </a:spcAft>
            </a:pPr>
            <a:r>
              <a:rPr b="1" dirty="0" sz="1600" lang="en-IN">
                <a:effectLst/>
                <a:latin typeface="Times New Roman" panose="02020603050405020304" pitchFamily="18" charset="0"/>
                <a:ea typeface="Calibri" panose="020F0502020204030204" pitchFamily="34" charset="0"/>
                <a:cs typeface="Times New Roman" panose="02020603050405020304" pitchFamily="18" charset="0"/>
              </a:rPr>
              <a:t>S/W System Configuration: -</a:t>
            </a:r>
            <a:endParaRPr dirty="0" sz="1600" lang="en-IN">
              <a:effectLst/>
              <a:latin typeface="Calibri" panose="020F0502020204030204" pitchFamily="34" charset="0"/>
              <a:ea typeface="Calibri" panose="020F0502020204030204" pitchFamily="34" charset="0"/>
              <a:cs typeface="Times New Roman" panose="02020603050405020304" pitchFamily="18" charset="0"/>
            </a:endParaRPr>
          </a:p>
          <a:p>
            <a:pPr algn="just" indent="-342900" lvl="0" marL="342900">
              <a:lnSpc>
                <a:spcPct val="115000"/>
              </a:lnSpc>
              <a:spcAft>
                <a:spcPts val="1000"/>
              </a:spcAft>
              <a:buFont typeface="Symbol" panose="05050102010706020507" pitchFamily="18" charset="2"/>
              <a:buChar char=""/>
              <a:tabLst>
                <a:tab algn="l" pos="457200"/>
              </a:tabLst>
            </a:pPr>
            <a:r>
              <a:rPr dirty="0" sz="1600" lang="en-IN">
                <a:effectLst/>
                <a:latin typeface="Times New Roman" panose="02020603050405020304" pitchFamily="18" charset="0"/>
                <a:ea typeface="Calibri" panose="020F0502020204030204" pitchFamily="34" charset="0"/>
                <a:cs typeface="Times New Roman" panose="02020603050405020304" pitchFamily="18" charset="0"/>
              </a:rPr>
              <a:t>Operating System                  -   Windows 10	</a:t>
            </a:r>
            <a:endParaRPr dirty="0" sz="1600" lang="en-IN">
              <a:effectLst/>
              <a:latin typeface="Calibri" panose="020F0502020204030204" pitchFamily="34" charset="0"/>
              <a:ea typeface="Calibri" panose="020F0502020204030204" pitchFamily="34" charset="0"/>
              <a:cs typeface="Times New Roman" panose="02020603050405020304" pitchFamily="18" charset="0"/>
            </a:endParaRPr>
          </a:p>
          <a:p>
            <a:pPr algn="just" indent="-342900" lvl="0" marL="342900">
              <a:lnSpc>
                <a:spcPct val="115000"/>
              </a:lnSpc>
              <a:spcAft>
                <a:spcPts val="1000"/>
              </a:spcAft>
              <a:buFont typeface="Symbol" panose="05050102010706020507" pitchFamily="18" charset="2"/>
              <a:buChar char=""/>
              <a:tabLst>
                <a:tab algn="l" pos="457200"/>
              </a:tabLst>
            </a:pPr>
            <a:r>
              <a:rPr dirty="0" sz="1600" lang="en-IN">
                <a:effectLst/>
                <a:latin typeface="Times New Roman" panose="02020603050405020304" pitchFamily="18" charset="0"/>
                <a:ea typeface="Calibri" panose="020F0502020204030204" pitchFamily="34" charset="0"/>
                <a:cs typeface="Times New Roman" panose="02020603050405020304" pitchFamily="18" charset="0"/>
              </a:rPr>
              <a:t>JDK			- java</a:t>
            </a:r>
            <a:endParaRPr dirty="0" sz="1600" lang="en-IN">
              <a:effectLst/>
              <a:latin typeface="Calibri" panose="020F0502020204030204" pitchFamily="34" charset="0"/>
              <a:ea typeface="Calibri" panose="020F0502020204030204" pitchFamily="34" charset="0"/>
              <a:cs typeface="Times New Roman" panose="02020603050405020304" pitchFamily="18" charset="0"/>
            </a:endParaRPr>
          </a:p>
          <a:p>
            <a:pPr algn="just" indent="-342900" lvl="0" marL="342900">
              <a:lnSpc>
                <a:spcPct val="115000"/>
              </a:lnSpc>
              <a:spcAft>
                <a:spcPts val="1000"/>
              </a:spcAft>
              <a:buFont typeface="Symbol" panose="05050102010706020507" pitchFamily="18" charset="2"/>
              <a:buChar char=""/>
              <a:tabLst>
                <a:tab algn="l" pos="457200"/>
              </a:tabLst>
            </a:pPr>
            <a:r>
              <a:rPr dirty="0" sz="1600" lang="en-IN">
                <a:effectLst/>
                <a:latin typeface="Times New Roman" panose="02020603050405020304" pitchFamily="18" charset="0"/>
                <a:ea typeface="Calibri" panose="020F0502020204030204" pitchFamily="34" charset="0"/>
                <a:cs typeface="Times New Roman" panose="02020603050405020304" pitchFamily="18" charset="0"/>
              </a:rPr>
              <a:t>Plugin                                     -Kotlin</a:t>
            </a:r>
            <a:endParaRPr dirty="0" sz="1600" lang="en-IN">
              <a:effectLst/>
              <a:latin typeface="Calibri" panose="020F0502020204030204" pitchFamily="34" charset="0"/>
              <a:ea typeface="Calibri" panose="020F0502020204030204" pitchFamily="34" charset="0"/>
              <a:cs typeface="Times New Roman" panose="02020603050405020304" pitchFamily="18" charset="0"/>
            </a:endParaRPr>
          </a:p>
          <a:p>
            <a:pPr algn="just" indent="-342900" lvl="0" marL="342900">
              <a:lnSpc>
                <a:spcPct val="115000"/>
              </a:lnSpc>
              <a:spcAft>
                <a:spcPts val="1000"/>
              </a:spcAft>
              <a:buFont typeface="Symbol" panose="05050102010706020507" pitchFamily="18" charset="2"/>
              <a:buChar char=""/>
              <a:tabLst>
                <a:tab algn="l" pos="457200"/>
              </a:tabLst>
            </a:pPr>
            <a:r>
              <a:rPr dirty="0" sz="1600" lang="en-IN">
                <a:effectLst/>
                <a:latin typeface="Times New Roman" panose="02020603050405020304" pitchFamily="18" charset="0"/>
                <a:ea typeface="Calibri" panose="020F0502020204030204" pitchFamily="34" charset="0"/>
                <a:cs typeface="Times New Roman" panose="02020603050405020304" pitchFamily="18" charset="0"/>
              </a:rPr>
              <a:t>SDK			- Android </a:t>
            </a:r>
            <a:endParaRPr dirty="0" sz="1600" lang="en-IN">
              <a:effectLst/>
              <a:latin typeface="Calibri" panose="020F0502020204030204" pitchFamily="34" charset="0"/>
              <a:ea typeface="Calibri" panose="020F0502020204030204" pitchFamily="34" charset="0"/>
              <a:cs typeface="Times New Roman" panose="02020603050405020304" pitchFamily="18" charset="0"/>
            </a:endParaRPr>
          </a:p>
          <a:p>
            <a:pPr algn="just" indent="-342900" lvl="0" marL="342900">
              <a:lnSpc>
                <a:spcPct val="115000"/>
              </a:lnSpc>
              <a:spcAft>
                <a:spcPts val="1000"/>
              </a:spcAft>
              <a:buFont typeface="Symbol" panose="05050102010706020507" pitchFamily="18" charset="2"/>
              <a:buChar char=""/>
              <a:tabLst>
                <a:tab algn="l" pos="457200"/>
              </a:tabLst>
            </a:pPr>
            <a:r>
              <a:rPr dirty="0" sz="1600" lang="en-IN">
                <a:effectLst/>
                <a:latin typeface="Times New Roman" panose="02020603050405020304" pitchFamily="18" charset="0"/>
                <a:ea typeface="Calibri" panose="020F0502020204030204" pitchFamily="34" charset="0"/>
                <a:cs typeface="Times New Roman" panose="02020603050405020304" pitchFamily="18" charset="0"/>
              </a:rPr>
              <a:t>IDE			-Android studio</a:t>
            </a:r>
            <a:endParaRPr dirty="0" sz="1600" lang="en-IN">
              <a:effectLst/>
              <a:latin typeface="Calibri" panose="020F0502020204030204" pitchFamily="34" charset="0"/>
              <a:ea typeface="Calibri" panose="020F0502020204030204" pitchFamily="34" charset="0"/>
              <a:cs typeface="Times New Roman" panose="02020603050405020304" pitchFamily="18" charset="0"/>
            </a:endParaRPr>
          </a:p>
          <a:p>
            <a:pPr algn="just" indent="-342900" lvl="0" marL="342900">
              <a:lnSpc>
                <a:spcPct val="115000"/>
              </a:lnSpc>
              <a:spcAft>
                <a:spcPts val="1000"/>
              </a:spcAft>
              <a:buFont typeface="Symbol" panose="05050102010706020507" pitchFamily="18" charset="2"/>
              <a:buChar char=""/>
              <a:tabLst>
                <a:tab algn="l" pos="457200"/>
              </a:tabLst>
            </a:pPr>
            <a:r>
              <a:rPr dirty="0" sz="1600" lang="en-IN">
                <a:effectLst/>
                <a:latin typeface="Times New Roman" panose="02020603050405020304" pitchFamily="18" charset="0"/>
                <a:ea typeface="Calibri" panose="020F0502020204030204" pitchFamily="34" charset="0"/>
                <a:cs typeface="Times New Roman" panose="02020603050405020304" pitchFamily="18" charset="0"/>
              </a:rPr>
              <a:t>Database`		-SQL</a:t>
            </a:r>
            <a:endParaRPr dirty="0" sz="2000" lang="en-US">
              <a:effectLst/>
              <a:latin typeface="Times New Roman" pitchFamily="18" charset="0"/>
              <a:ea typeface="Calibri" panose="020F0502020204030204" pitchFamily="34" charset="0"/>
              <a:cs typeface="Times New Roman" pitchFamily="18" charset="0"/>
            </a:endParaRPr>
          </a:p>
          <a:p>
            <a:pPr indent="0" marL="0">
              <a:buNone/>
            </a:pPr>
            <a:endParaRPr dirty="0" sz="2000" lang="en-US">
              <a:latin typeface="Times New Roman" pitchFamily="18" charset="0"/>
              <a:cs typeface="Times New Roman" pitchFamily="18" charset="0"/>
            </a:endParaRPr>
          </a:p>
          <a:p>
            <a:pPr indent="0" marL="0">
              <a:buNone/>
            </a:pPr>
            <a:endParaRPr dirty="0" sz="2000" lang="en-US">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Celestial">
  <a:themeElements>
    <a:clrScheme name="Celestial">
      <a:dk1>
        <a:sysClr lastClr="000000" val="windowText"/>
      </a:dk1>
      <a:lt1>
        <a:sysClr lastClr="FFFFFF" val="window"/>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r="5400000" dist="38100" rotWithShape="0">
              <a:srgbClr val="000000">
                <a:alpha val="35000"/>
              </a:srgbClr>
            </a:outerShdw>
          </a:effectLst>
        </a:effectStyle>
        <a:effectStyle>
          <a:effectLst>
            <a:outerShdw blurRad="63500" dir="5400000" dist="38100" rotWithShape="0">
              <a:srgbClr val="000000">
                <a:alpha val="65000"/>
              </a:srgbClr>
            </a:outerShdw>
          </a:effectLst>
          <a:scene3d>
            <a:camera prst="orthographicFront">
              <a:rot lat="0" lon="0" rev="0"/>
            </a:camera>
            <a:lightRig dir="tl" rig="threePt">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THATA PAVAN KUMAR</dc:creator>
  <cp:lastModifiedBy>UTTARKAR BHARATH KARTHIK RAO</cp:lastModifiedBy>
  <dcterms:created xsi:type="dcterms:W3CDTF">2022-11-24T22:11:27Z</dcterms:created>
  <dcterms:modified xsi:type="dcterms:W3CDTF">2024-01-13T11:35:24Z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01d252dc4e6b459caf89cefefe4bab3a</vt:lpwstr>
  </property>
</Properties>
</file>