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60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43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54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15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03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87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44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97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58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8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59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29D8E-DB6F-46EA-B992-69375DDBF3FE}" type="datetimeFigureOut">
              <a:rPr lang="fr-FR" smtClean="0"/>
              <a:t>30/06/2021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70EDC-E585-4A61-8B5C-2E3FBC36E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60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5176" y="256032"/>
            <a:ext cx="7918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select ?a1_type (count(distinct ?a1) as ?cnt)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?p1 ?a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?p2 ?b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?b 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a ?a1_type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(?a1_type),"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(?a != ?b)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(?p1 != ?p2)</a:t>
            </a:r>
          </a:p>
          <a:p>
            <a:endParaRPr lang="fr-FR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GROUP BY ?a1_type ORDER BY ?a1_type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3" y="2730376"/>
            <a:ext cx="10980909" cy="28474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74948" y="327398"/>
            <a:ext cx="296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NBU Duplex Arch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44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75" y="975360"/>
            <a:ext cx="3825381" cy="4265234"/>
          </a:xfrm>
          <a:prstGeom prst="rect">
            <a:avLst/>
          </a:prstGeom>
        </p:spPr>
      </p:pic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669"/>
            <a:ext cx="1760875" cy="3291605"/>
          </a:xfrm>
          <a:prstGeom prst="rect">
            <a:avLst/>
          </a:prstGeom>
        </p:spPr>
      </p:pic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22" y="619966"/>
            <a:ext cx="2051473" cy="2228492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19" idx="1"/>
          </p:cNvCxnSpPr>
          <p:nvPr/>
        </p:nvCxnSpPr>
        <p:spPr>
          <a:xfrm flipH="1">
            <a:off x="9461863" y="1922790"/>
            <a:ext cx="156819" cy="212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15" idx="1"/>
          </p:cNvCxnSpPr>
          <p:nvPr/>
        </p:nvCxnSpPr>
        <p:spPr>
          <a:xfrm flipH="1">
            <a:off x="8660739" y="407560"/>
            <a:ext cx="374404" cy="451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8847941" y="1127928"/>
            <a:ext cx="517433" cy="190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9035143" y="276755"/>
            <a:ext cx="12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IfcFlowTerminal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9365373" y="997123"/>
            <a:ext cx="12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IfcFlowSegment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618682" y="1791985"/>
            <a:ext cx="12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IfcFlowFitting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21" descr="Capture d’écra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21" y="3307216"/>
            <a:ext cx="2051473" cy="2242569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9291452" y="5344638"/>
            <a:ext cx="104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IfcFlowFitting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eur droit avec flèche 28"/>
          <p:cNvCxnSpPr>
            <a:stCxn id="27" idx="1"/>
          </p:cNvCxnSpPr>
          <p:nvPr/>
        </p:nvCxnSpPr>
        <p:spPr>
          <a:xfrm flipH="1" flipV="1">
            <a:off x="8779933" y="5240894"/>
            <a:ext cx="511519" cy="234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9603006" y="4424071"/>
            <a:ext cx="12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IfcFlowSegment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Connecteur droit avec flèche 33"/>
          <p:cNvCxnSpPr>
            <a:stCxn id="33" idx="1"/>
          </p:cNvCxnSpPr>
          <p:nvPr/>
        </p:nvCxnSpPr>
        <p:spPr>
          <a:xfrm flipH="1">
            <a:off x="8866772" y="4554876"/>
            <a:ext cx="736234" cy="205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9758673" y="3943362"/>
            <a:ext cx="1201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IfcFlowController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necteur droit avec flèche 38"/>
          <p:cNvCxnSpPr>
            <a:stCxn id="37" idx="1"/>
          </p:cNvCxnSpPr>
          <p:nvPr/>
        </p:nvCxnSpPr>
        <p:spPr>
          <a:xfrm flipH="1" flipV="1">
            <a:off x="8866773" y="3907639"/>
            <a:ext cx="891900" cy="166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602282" y="3307216"/>
            <a:ext cx="1794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IfcEnergyConversionDevice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Connecteur droit avec flèche 42"/>
          <p:cNvCxnSpPr>
            <a:stCxn id="41" idx="1"/>
          </p:cNvCxnSpPr>
          <p:nvPr/>
        </p:nvCxnSpPr>
        <p:spPr>
          <a:xfrm flipH="1">
            <a:off x="8852130" y="3438021"/>
            <a:ext cx="750152" cy="130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2" idx="3"/>
            <a:endCxn id="5" idx="1"/>
          </p:cNvCxnSpPr>
          <p:nvPr/>
        </p:nvCxnSpPr>
        <p:spPr>
          <a:xfrm flipV="1">
            <a:off x="5586256" y="1734212"/>
            <a:ext cx="2273166" cy="137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2" idx="3"/>
            <a:endCxn id="22" idx="1"/>
          </p:cNvCxnSpPr>
          <p:nvPr/>
        </p:nvCxnSpPr>
        <p:spPr>
          <a:xfrm>
            <a:off x="5586256" y="3107977"/>
            <a:ext cx="2273165" cy="132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5689378" y="2016721"/>
            <a:ext cx="21146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 de la canalisation d’eau usée 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762083" y="3651385"/>
            <a:ext cx="2406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 de la canalisation d’eau potable froid et chaude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0146845" y="1224618"/>
            <a:ext cx="1367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 types: 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Eau Usée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necteur en angle 53"/>
          <p:cNvCxnSpPr>
            <a:stCxn id="18" idx="2"/>
            <a:endCxn id="52" idx="1"/>
          </p:cNvCxnSpPr>
          <p:nvPr/>
        </p:nvCxnSpPr>
        <p:spPr>
          <a:xfrm rot="16200000" flipH="1">
            <a:off x="10008209" y="1216787"/>
            <a:ext cx="96690" cy="1805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10325455" y="4683359"/>
            <a:ext cx="1528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 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 Eau Chaude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10325454" y="4944969"/>
            <a:ext cx="15288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 </a:t>
            </a:r>
            <a:r>
              <a:rPr lang="fr-F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 Eau Froid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Connecteur en angle 60"/>
          <p:cNvCxnSpPr>
            <a:stCxn id="33" idx="2"/>
            <a:endCxn id="55" idx="1"/>
          </p:cNvCxnSpPr>
          <p:nvPr/>
        </p:nvCxnSpPr>
        <p:spPr>
          <a:xfrm rot="16200000" flipH="1">
            <a:off x="10200435" y="4689143"/>
            <a:ext cx="128483" cy="121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en angle 63"/>
          <p:cNvCxnSpPr>
            <a:stCxn id="33" idx="2"/>
            <a:endCxn id="56" idx="1"/>
          </p:cNvCxnSpPr>
          <p:nvPr/>
        </p:nvCxnSpPr>
        <p:spPr>
          <a:xfrm rot="16200000" flipH="1">
            <a:off x="10069629" y="4819948"/>
            <a:ext cx="390093" cy="121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stCxn id="18" idx="1"/>
          </p:cNvCxnSpPr>
          <p:nvPr/>
        </p:nvCxnSpPr>
        <p:spPr>
          <a:xfrm flipH="1">
            <a:off x="8957733" y="1127928"/>
            <a:ext cx="407640" cy="1007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18" idx="1"/>
          </p:cNvCxnSpPr>
          <p:nvPr/>
        </p:nvCxnSpPr>
        <p:spPr>
          <a:xfrm flipH="1">
            <a:off x="9300966" y="1127928"/>
            <a:ext cx="64407" cy="1007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1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5176" y="256032"/>
            <a:ext cx="79187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{?a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?b. ?b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?a }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?p1 ?a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?p2 ?b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?b 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a ?a1_type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(?a != ?b)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(?p1 != ?p2)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?a1_type { ifcowl:IfcRelAggregates }.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(?a1_type),"IFC2X3_TC1#")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BIND(REPLACE(?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","") as ?localName1)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BIND(CONCAT(LCASE(SUBSTR(?localName1,1,1)),SUBSTR(?localName1,2,STRLEN(?localName1)-1)) as ?localName2)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BIND(IRI(CONCAT("http://www.buildingsmart-tech.org/ifcOWL/IFC2X3_TC1#","inv",?localName1))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BIND(IRI(CONCAT("http://www.buildingsmart-tech.org/ifcOWL/IFC2X3_TC1#",?localName2))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ORDER BY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04" y="3553587"/>
            <a:ext cx="8961120" cy="33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0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09728" y="192024"/>
            <a:ext cx="79187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{?a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?b. ?b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?a }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?p1 ?a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?p2 ?b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?b 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a ?a1_type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(?a != ?b)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(?p1 != ?p2)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Values ?a1_type { ifcowl:IfcRelContainedInSpatialStructure ifcowl:IfcRelVoidsElement }.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(?a1_type),"IFC2X3_TC1#")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BIND(REPLACE(?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","") as ?localName1)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BIND(CONCAT(LCASE(SUBSTR(?localName1,1,1)),SUBSTR(?localName1,2,STRLEN(?localName1)-1)) as ?localName2) . 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BIND(IRI(CONCAT("http://www.buildingsmart-tech.org/ifcOWL/IFC2X3_TC1#","inv",?localName1))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  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BIND(IRI(CONCAT("http://www.buildingsmart-tech.org/ifcOWL/IFC2X3_TC1#",?localName2))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ORDER BY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#OFFSET 5000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36" y="3479677"/>
            <a:ext cx="9144000" cy="327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4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5176" y="256032"/>
            <a:ext cx="79187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{?a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?b. ?b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?a }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?p1 ?a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?p2 ?b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?b 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a ?a1_type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(?a != ?b)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(?p1 != ?p2)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?a1_type { ifcowl:IfcRelAssociatesMaterial ifcowl:IfcRelDefinesByType  ifcowl:IfcRelDefinesByProperties }.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(?a1_type),"IFC2X3_TC1#")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BIND(REPLACE(?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","") as ?localName1).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BIND(CONCAT(LCASE(SUBSTR(?localName1,1,1)),SUBSTR(?localName1,2,STRLEN(?localName1)-1)) as ?localName2).  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BIND(IRI(CONCAT("http://www.buildingsmart-tech.org/ifcOWL/IFC2X3_TC1#","inv",?localName1))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BIND(IRI(CONCAT("http://www.buildingsmart-tech.org/ifcOWL/IFC2X3_TC1#",?localName2))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ORDER BY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#OFFSET 5000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91" y="3646608"/>
            <a:ext cx="10367835" cy="312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7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5176" y="256032"/>
            <a:ext cx="79187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{?a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?b. ?b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?a }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{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?p1 ?a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?p2 ?b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?b a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b_type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?a1 a ?a1_type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(?p1),"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(?p2),"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(?a != ?b)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FILTER (?p1 != ?p2)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?a1_type { ifcowl:IfcRelSpaceBoundary  }.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(?a1_type),"IFC2X3_TC1#")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BIND(REPLACE(?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","") as ?localName1)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BIND(CONCAT(LCASE(SUBSTR(?localName1,1,1)),SUBSTR(?localName1,2,STRLEN(?localName1)-1)) as ?localName2)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BIND(IRI(CONCAT("http://www.buildingsmart-tech.org/ifcOWL/IFC2X3_TC1#","inv",?localName1))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BIND(IRI(CONCAT("http://www.buildingsmart-tech.org/ifcOWL/IFC2X3_TC1#",?localName2))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ORDER BY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3526704"/>
            <a:ext cx="7927848" cy="32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74904" y="265176"/>
            <a:ext cx="791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&lt;http://www.w3.org/1999/02/22-rdf-syntax-ns#&gt;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express: &lt;https://w3id.org/express#&gt;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&lt;http://linkedbuildingdata.net/ifc/resources5de8bd1e/&gt;</a:t>
            </a: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{?s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?y.}</a:t>
            </a: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?s ?t ?x.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?x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express:hasString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(?t),"IFC2X3_TC1#")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STRBefore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),"_") as ?localName2).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BIND(IRI(CONCAT("http://www.buildingsmart-tech.org/ifcOWL/IFC2X3_TC1#",?localName2))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" y="2381577"/>
            <a:ext cx="9747504" cy="34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60971" y="316991"/>
            <a:ext cx="791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&lt;http://www.w3.org/1999/02/22-rdf-syntax-ns#&gt;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express: &lt;https://w3id.org/express#&gt;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&lt;http://linkedbuildingdata.net/ifc/resources5de8bd1e/&gt;</a:t>
            </a: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{?s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?y.}</a:t>
            </a: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?s ?t ?x.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express:hasInteger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(?t),"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BIND(IRI(CONCAT("http://www.buildingsmart-tech.org/ifcOWL/IFC2X3_TC1#",?localName))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"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hasContents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")).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" y="2442800"/>
            <a:ext cx="11099644" cy="31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5176" y="256032"/>
            <a:ext cx="791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&lt;http://www.w3.org/1999/02/22-rdf-syntax-ns#&gt;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express: &lt;https://w3id.org/express#&gt;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&lt;http://linkedbuildingdata.net/ifc/resources5de8bd1e/&gt;</a:t>
            </a: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{?s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?y.}</a:t>
            </a: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?s ?t ?x.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express:hasInteger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(?t),"IFC2X3_TC1#")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STRBefore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),"_") as ?localName2).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BIND(IRI(CONCAT("http://www.buildingsmart-tech.org/ifcOWL/IFC2X3_TC1#",?localName2))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575636"/>
            <a:ext cx="11082528" cy="38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65176" y="256032"/>
            <a:ext cx="7918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ifcowl: &lt;http://www.buildingsmart-tech.org/ifcOWL/IFC2X3_TC1#&gt;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rdf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&lt;http://www.w3.org/1999/02/22-rdf-syntax-ns#&gt;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express: &lt;https://w3id.org/express#&gt;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&lt;http://linkedbuildingdata.net/ifc/resources5de8bd1e/&gt;</a:t>
            </a: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{?s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?y.}</a:t>
            </a:r>
          </a:p>
          <a:p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?s ?t ?x.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?x 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express:hasDouble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?y.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BIND(STRAFTER(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(?t),"IFC2X3_TC1#")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STRBefore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localName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),"_") as ?localName2).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BIND(IRI(CONCAT("http://www.buildingsmart-tech.org/ifcOWL/IFC2X3_TC1#",?localName2)) as ?</a:t>
            </a:r>
            <a:r>
              <a:rPr lang="fr-FR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r>
              <a:rPr lang="fr-F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fr-F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2172402"/>
            <a:ext cx="10195560" cy="41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96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1290</Words>
  <Application>Microsoft Office PowerPoint</Application>
  <PresentationFormat>Grand écran</PresentationFormat>
  <Paragraphs>159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CSTB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HBEICH Elio</dc:creator>
  <cp:lastModifiedBy>HBEICH Elio</cp:lastModifiedBy>
  <cp:revision>8</cp:revision>
  <dcterms:created xsi:type="dcterms:W3CDTF">2020-08-18T13:10:12Z</dcterms:created>
  <dcterms:modified xsi:type="dcterms:W3CDTF">2021-06-30T23:35:26Z</dcterms:modified>
</cp:coreProperties>
</file>