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3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1C0A-EC32-4ED1-B8DC-DDF26F3C139C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752-F5DE-48A8-9E81-06DC6E1DF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65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1C0A-EC32-4ED1-B8DC-DDF26F3C139C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752-F5DE-48A8-9E81-06DC6E1DF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15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1C0A-EC32-4ED1-B8DC-DDF26F3C139C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752-F5DE-48A8-9E81-06DC6E1DF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61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1C0A-EC32-4ED1-B8DC-DDF26F3C139C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752-F5DE-48A8-9E81-06DC6E1DF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19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1C0A-EC32-4ED1-B8DC-DDF26F3C139C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752-F5DE-48A8-9E81-06DC6E1DF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84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1C0A-EC32-4ED1-B8DC-DDF26F3C139C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752-F5DE-48A8-9E81-06DC6E1DF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18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1C0A-EC32-4ED1-B8DC-DDF26F3C139C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752-F5DE-48A8-9E81-06DC6E1DF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78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1C0A-EC32-4ED1-B8DC-DDF26F3C139C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752-F5DE-48A8-9E81-06DC6E1DF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1C0A-EC32-4ED1-B8DC-DDF26F3C139C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752-F5DE-48A8-9E81-06DC6E1DF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45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1C0A-EC32-4ED1-B8DC-DDF26F3C139C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752-F5DE-48A8-9E81-06DC6E1DF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52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1C0A-EC32-4ED1-B8DC-DDF26F3C139C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752-F5DE-48A8-9E81-06DC6E1DF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55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61C0A-EC32-4ED1-B8DC-DDF26F3C139C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53752-F5DE-48A8-9E81-06DC6E1DF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95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944" y="48372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?a1_type (count(distinct ?a1) as ?cnt)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{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?p1 ?a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?p2 ?b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a_type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?b a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b_type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a ?a1_type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(?a1_type),"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(?p1),"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(?p2),"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(?a != ?b)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(?p1 != ?p2)</a:t>
            </a:r>
          </a:p>
          <a:p>
            <a:endParaRPr lang="fr-FR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GROUP BY ?a1_type ORDER BY ?a1_type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" y="2946088"/>
            <a:ext cx="11063346" cy="222027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236208" y="685800"/>
            <a:ext cx="519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NBU_Duplex</a:t>
            </a:r>
            <a:r>
              <a:rPr lang="fr-FR" dirty="0" smtClean="0"/>
              <a:t>-</a:t>
            </a:r>
            <a:r>
              <a:rPr lang="fr-FR" dirty="0" err="1" smtClean="0"/>
              <a:t>Apt_Eng</a:t>
            </a:r>
            <a:r>
              <a:rPr lang="fr-FR" dirty="0" smtClean="0"/>
              <a:t>-MEP </a:t>
            </a:r>
            <a:r>
              <a:rPr lang="fr-FR" dirty="0" err="1" smtClean="0"/>
              <a:t>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89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056" y="145393"/>
            <a:ext cx="82905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ifcowl: &lt;http://www.buildingsmart-tech.org/ifcOWL/IFC2X3_TC1#&gt;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{?a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?b. ?b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?a }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{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?p1 ?a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?p2 ?b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a_type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?b a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b_type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a ?a1_type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(?p1),"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(?p1),"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relating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(?p2),"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(?p2),"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(?a != ?b)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(?p1 != ?p2)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?a1_type { ifcowl:IfcRelAggregates  }.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BIND(STRAFTER(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(?a1_type),"IFC2X3_TC1#")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BIND(REPLACE(?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","") as ?localName1)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BIND(CONCAT(LCASE(SUBSTR(?localName1,1,1)),SUBSTR(?localName1,2,STRLEN(?localName1)-1)) as ?localName2)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BIND(IRI(CONCAT("http://www.buildingsmart-tech.org/ifcOWL/IFC2X3_TC1#","inv",?localName1))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BIND(IRI(CONCAT("http://www.buildingsmart-tech.org/ifcOWL/IFC2X3_TC1#",?localName2))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ORDER BY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17" y="3351148"/>
            <a:ext cx="7936992" cy="32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6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056" y="145393"/>
            <a:ext cx="82905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ifcowl: &lt;http://www.buildingsmart-tech.org/ifcOWL/IFC2X3_TC1#&gt;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{?a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?b. ?b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?a }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{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?p1 ?a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?p2 ?b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a_type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?b a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b_type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a ?a1_type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(?p1),"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(?p1),"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relating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(?p2),"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(?p2),"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(?a != ?b)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(?p1 != ?p2)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Values ?a1_type { ifcowl:IfcRelContainedInSpatialStructure  }.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BIND(STRAFTER(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(?a1_type),"IFC2X3_TC1#")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BIND(REPLACE(?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","") as ?localName1)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BIND(CONCAT(LCASE(SUBSTR(?localName1,1,1)),SUBSTR(?localName1,2,STRLEN(?localName1)-1)) as ?localName2) . 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BIND(IRI(CONCAT("http://www.buildingsmart-tech.org/ifcOWL/IFC2X3_TC1#","inv",?localName1))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  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BIND(IRI(CONCAT("http://www.buildingsmart-tech.org/ifcOWL/IFC2X3_TC1#",?localName2))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ORDER BY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#OFFSET 5000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16" y="3368570"/>
            <a:ext cx="9116568" cy="33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3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056" y="145393"/>
            <a:ext cx="82905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ifcowl: &lt;http://www.buildingsmart-tech.org/ifcOWL/IFC2X3_TC1#&gt;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{?a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?b. ?b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?a }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{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?p1 ?a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?p2 ?b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a_type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?b a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b_type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a ?a1_type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(?p1),"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(?p1),"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(?p2),"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(?p2),"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relating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(?a != ?b)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(?p1 != ?p2)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?a1_type { ifcowl:IfcRelDefinesByType  ifcowl:IfcRelDefinesByProperties }.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BIND(STRAFTER(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(?a1_type),"IFC2X3_TC1#")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BIND(REPLACE(?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","") as ?localName1).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BIND(CONCAT(LCASE(SUBSTR(?localName1,1,1)),SUBSTR(?localName1,2,STRLEN(?localName1)-1)) as ?localName2).  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BIND(IRI(CONCAT("http://www.buildingsmart-tech.org/ifcOWL/IFC2X3_TC1#","inv",?localName1))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BIND(IRI(CONCAT("http://www.buildingsmart-tech.org/ifcOWL/IFC2X3_TC1#",?localName2))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ORDER BY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#OFFSET 5000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3355848"/>
            <a:ext cx="9278909" cy="325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6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056" y="145393"/>
            <a:ext cx="8290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ifcowl: &lt;http://www.buildingsmart-tech.org/ifcOWL/IFC2X3_TC1#&gt;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&lt;http://www.w3.org/1999/02/22-rdf-syntax-ns#&gt;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express: &lt;https://w3id.org/express#&gt;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&lt;http://linkedbuildingdata.net/ifc/resources5de8bd1e/&gt;</a:t>
            </a:r>
          </a:p>
          <a:p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{?s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?y.}</a:t>
            </a:r>
          </a:p>
          <a:p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?s ?t ?x.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?x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express:hasString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?y.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BIND(STRAFTER(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(?t),"IFC2X3_TC1#")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BIND(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STRBefore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),"_") as ?localName2).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BIND(IRI(CONCAT("http://www.buildingsmart-tech.org/ifcOWL/IFC2X3_TC1#",?localName2))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2450592"/>
            <a:ext cx="11151986" cy="217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7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056" y="145393"/>
            <a:ext cx="8290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ifcowl: &lt;http://www.buildingsmart-tech.org/ifcOWL/IFC2X3_TC1#&gt;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&lt;http://www.w3.org/1999/02/22-rdf-syntax-ns#&gt;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express: &lt;https://w3id.org/express#&gt;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&lt;http://linkedbuildingdata.net/ifc/resources5de8bd1e/&gt;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{?s ?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?y.}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{ 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?s ?t ?x.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?x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express:hasInteger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?y.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BIND(STRAFTER(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(?t),"list#") as ?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BIND(IRI(CONCAT("http://www.buildingsmart-tech.org/ifcOWL/IFC2X3_TC1#",?localName)) as ?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filter(regex(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"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hasContents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")).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2190366"/>
            <a:ext cx="10881360" cy="30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056" y="145393"/>
            <a:ext cx="8290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ifcowl: &lt;http://www.buildingsmart-tech.org/ifcOWL/IFC2X3_TC1#&gt;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&lt;http://www.w3.org/1999/02/22-rdf-syntax-ns#&gt;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express: &lt;https://w3id.org/express#&gt;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&lt;http://linkedbuildingdata.net/ifc/resources5de8bd1e/&gt;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{?s ?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?y.}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{ 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?s ?t ?x.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?x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express:hasDouble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?y.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BIND(STRAFTER(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(?t),"IFC2X3_TC1#") as ?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BIND(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STRBefore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),"_") as ?localName2).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BIND(IRI(CONCAT("http://www.buildingsmart-tech.org/ifcOWL/IFC2X3_TC1#",?localName2)) as ?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76" y="2144409"/>
            <a:ext cx="10105098" cy="411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6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056" y="145393"/>
            <a:ext cx="610514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ifcowl: &lt;http://www.buildingsmart-tech.org/ifcOWL/IFC2X3_TC1#&gt;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&lt;http://www.w3.org/1999/02/22-rdf-syntax-ns#&gt;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express: &lt;https://w3id.org/express#&gt;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&lt;http://linkedbuildingdata.net/ifc/resources5de8bd1e/&gt;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{?s ?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?y.}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{ 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?s ?t ?x.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?x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express:hasInteger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?y.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BIND(STRAFTER(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(?t),"IFC2X3_TC1#") as ?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BIND(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STRBefore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),"_") as ?localName2).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BIND(IRI(CONCAT("http://www.buildingsmart-tech.org/ifcOWL/IFC2X3_TC1#",?localName2)) as ?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FILTER (regex(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),""))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79774"/>
            <a:ext cx="9592056" cy="4053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10328" y="334369"/>
            <a:ext cx="6105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ifcowl: &lt;http://www.buildingsmart-tech.org/ifcOWL/IFC2X3_TC1#&gt;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WHERE { ?x ifcowl: ?f} 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463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1082</Words>
  <Application>Microsoft Office PowerPoint</Application>
  <PresentationFormat>Grand écran</PresentationFormat>
  <Paragraphs>129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CSTB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HBEICH Elio</dc:creator>
  <cp:lastModifiedBy>HBEICH Elio</cp:lastModifiedBy>
  <cp:revision>2</cp:revision>
  <dcterms:created xsi:type="dcterms:W3CDTF">2020-08-18T12:52:33Z</dcterms:created>
  <dcterms:modified xsi:type="dcterms:W3CDTF">2021-06-27T21:40:44Z</dcterms:modified>
</cp:coreProperties>
</file>