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30"/>
  </p:notesMasterIdLst>
  <p:handoutMasterIdLst>
    <p:handoutMasterId r:id="rId31"/>
  </p:handoutMasterIdLst>
  <p:sldIdLst>
    <p:sldId id="264" r:id="rId2"/>
    <p:sldId id="272" r:id="rId3"/>
    <p:sldId id="273" r:id="rId4"/>
    <p:sldId id="274" r:id="rId5"/>
    <p:sldId id="275" r:id="rId6"/>
    <p:sldId id="276" r:id="rId7"/>
    <p:sldId id="265" r:id="rId8"/>
    <p:sldId id="266" r:id="rId9"/>
    <p:sldId id="277" r:id="rId10"/>
    <p:sldId id="278" r:id="rId11"/>
    <p:sldId id="279" r:id="rId12"/>
    <p:sldId id="259" r:id="rId13"/>
    <p:sldId id="281" r:id="rId14"/>
    <p:sldId id="282" r:id="rId15"/>
    <p:sldId id="283" r:id="rId16"/>
    <p:sldId id="284" r:id="rId17"/>
    <p:sldId id="285" r:id="rId18"/>
    <p:sldId id="286" r:id="rId19"/>
    <p:sldId id="267" r:id="rId20"/>
    <p:sldId id="260" r:id="rId21"/>
    <p:sldId id="287" r:id="rId22"/>
    <p:sldId id="290" r:id="rId23"/>
    <p:sldId id="289" r:id="rId24"/>
    <p:sldId id="292" r:id="rId25"/>
    <p:sldId id="293" r:id="rId26"/>
    <p:sldId id="294" r:id="rId27"/>
    <p:sldId id="295" r:id="rId28"/>
    <p:sldId id="296" r:id="rId29"/>
  </p:sldIdLst>
  <p:sldSz cx="9144000" cy="6858000" type="screen4x3"/>
  <p:notesSz cx="6934200" cy="9220200"/>
  <p:custDataLst>
    <p:tags r:id="rId32"/>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4">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FF"/>
    <a:srgbClr val="009999"/>
    <a:srgbClr val="FF3300"/>
    <a:srgbClr val="FF6633"/>
    <a:srgbClr val="F8F8F8"/>
    <a:srgbClr val="FFFF99"/>
    <a:srgbClr val="B1A9CF"/>
    <a:srgbClr val="9885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85" d="100"/>
          <a:sy n="85" d="100"/>
        </p:scale>
        <p:origin x="948" y="84"/>
      </p:cViewPr>
      <p:guideLst>
        <p:guide orient="horz" pos="2160"/>
        <p:guide pos="2880"/>
      </p:guideLst>
    </p:cSldViewPr>
  </p:slideViewPr>
  <p:notesTextViewPr>
    <p:cViewPr>
      <p:scale>
        <a:sx n="100" d="100"/>
        <a:sy n="100" d="100"/>
      </p:scale>
      <p:origin x="0" y="0"/>
    </p:cViewPr>
  </p:notesTextViewPr>
  <p:notesViewPr>
    <p:cSldViewPr>
      <p:cViewPr varScale="1">
        <p:scale>
          <a:sx n="48" d="100"/>
          <a:sy n="48" d="100"/>
        </p:scale>
        <p:origin x="-1950" y="-90"/>
      </p:cViewPr>
      <p:guideLst>
        <p:guide orient="horz" pos="2904"/>
        <p:guide pos="218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E83E132-B3F2-4F65-AE76-4FFF0F5675C1}"/>
              </a:ext>
            </a:extLst>
          </p:cNvPr>
          <p:cNvSpPr>
            <a:spLocks noGrp="1" noChangeArrowheads="1"/>
          </p:cNvSpPr>
          <p:nvPr>
            <p:ph type="hdr" sz="quarter"/>
          </p:nvPr>
        </p:nvSpPr>
        <p:spPr bwMode="auto">
          <a:xfrm>
            <a:off x="0" y="0"/>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t" anchorCtr="0" compatLnSpc="1">
            <a:prstTxWarp prst="textNoShape">
              <a:avLst/>
            </a:prstTxWarp>
          </a:bodyPr>
          <a:lstStyle>
            <a:lvl1pPr defTabSz="922338" eaLnBrk="1" hangingPunct="1">
              <a:defRPr kumimoji="1" sz="1200"/>
            </a:lvl1pPr>
          </a:lstStyle>
          <a:p>
            <a:endParaRPr lang="en-US" altLang="en-US"/>
          </a:p>
        </p:txBody>
      </p:sp>
      <p:sp>
        <p:nvSpPr>
          <p:cNvPr id="39939" name="Rectangle 3">
            <a:extLst>
              <a:ext uri="{FF2B5EF4-FFF2-40B4-BE49-F238E27FC236}">
                <a16:creationId xmlns:a16="http://schemas.microsoft.com/office/drawing/2014/main" id="{31AA65E5-EF93-465E-9E3C-67396C2AF306}"/>
              </a:ext>
            </a:extLst>
          </p:cNvPr>
          <p:cNvSpPr>
            <a:spLocks noGrp="1" noChangeArrowheads="1"/>
          </p:cNvSpPr>
          <p:nvPr>
            <p:ph type="dt" sz="quarter" idx="1"/>
          </p:nvPr>
        </p:nvSpPr>
        <p:spPr bwMode="auto">
          <a:xfrm>
            <a:off x="3927475" y="0"/>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t" anchorCtr="0" compatLnSpc="1">
            <a:prstTxWarp prst="textNoShape">
              <a:avLst/>
            </a:prstTxWarp>
          </a:bodyPr>
          <a:lstStyle>
            <a:lvl1pPr algn="r" defTabSz="922338" eaLnBrk="1" hangingPunct="1">
              <a:defRPr kumimoji="1" sz="1200"/>
            </a:lvl1pPr>
          </a:lstStyle>
          <a:p>
            <a:endParaRPr lang="en-US" altLang="en-US"/>
          </a:p>
        </p:txBody>
      </p:sp>
      <p:sp>
        <p:nvSpPr>
          <p:cNvPr id="39940" name="Rectangle 4">
            <a:extLst>
              <a:ext uri="{FF2B5EF4-FFF2-40B4-BE49-F238E27FC236}">
                <a16:creationId xmlns:a16="http://schemas.microsoft.com/office/drawing/2014/main" id="{F26E0196-C736-4582-8306-709EE16CEFAC}"/>
              </a:ext>
            </a:extLst>
          </p:cNvPr>
          <p:cNvSpPr>
            <a:spLocks noGrp="1" noChangeArrowheads="1"/>
          </p:cNvSpPr>
          <p:nvPr>
            <p:ph type="ftr" sz="quarter" idx="2"/>
          </p:nvPr>
        </p:nvSpPr>
        <p:spPr bwMode="auto">
          <a:xfrm>
            <a:off x="0" y="8758238"/>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b" anchorCtr="0" compatLnSpc="1">
            <a:prstTxWarp prst="textNoShape">
              <a:avLst/>
            </a:prstTxWarp>
          </a:bodyPr>
          <a:lstStyle>
            <a:lvl1pPr defTabSz="922338" eaLnBrk="1" hangingPunct="1">
              <a:defRPr kumimoji="1" sz="1200"/>
            </a:lvl1pPr>
          </a:lstStyle>
          <a:p>
            <a:endParaRPr lang="en-US" altLang="en-US"/>
          </a:p>
        </p:txBody>
      </p:sp>
      <p:sp>
        <p:nvSpPr>
          <p:cNvPr id="39941" name="Rectangle 5">
            <a:extLst>
              <a:ext uri="{FF2B5EF4-FFF2-40B4-BE49-F238E27FC236}">
                <a16:creationId xmlns:a16="http://schemas.microsoft.com/office/drawing/2014/main" id="{D568E4C5-327F-47A3-9126-1B89E7A65042}"/>
              </a:ext>
            </a:extLst>
          </p:cNvPr>
          <p:cNvSpPr>
            <a:spLocks noGrp="1" noChangeArrowheads="1"/>
          </p:cNvSpPr>
          <p:nvPr>
            <p:ph type="sldNum" sz="quarter" idx="3"/>
          </p:nvPr>
        </p:nvSpPr>
        <p:spPr bwMode="auto">
          <a:xfrm>
            <a:off x="3927475" y="8758238"/>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b" anchorCtr="0" compatLnSpc="1">
            <a:prstTxWarp prst="textNoShape">
              <a:avLst/>
            </a:prstTxWarp>
          </a:bodyPr>
          <a:lstStyle>
            <a:lvl1pPr algn="r" defTabSz="922338" eaLnBrk="1" hangingPunct="1">
              <a:defRPr kumimoji="1" sz="1200">
                <a:latin typeface="Arial Black" panose="020B0A04020102020204" pitchFamily="34" charset="0"/>
              </a:defRPr>
            </a:lvl1pPr>
          </a:lstStyle>
          <a:p>
            <a:fld id="{D9BEC05E-BFAF-4310-AC41-ADBFA8DC75B7}"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48F50D6-C327-4347-8681-2173E16A2174}"/>
              </a:ext>
            </a:extLst>
          </p:cNvPr>
          <p:cNvSpPr>
            <a:spLocks noGrp="1" noChangeArrowheads="1"/>
          </p:cNvSpPr>
          <p:nvPr>
            <p:ph type="hdr" sz="quarter"/>
          </p:nvPr>
        </p:nvSpPr>
        <p:spPr bwMode="auto">
          <a:xfrm>
            <a:off x="0" y="0"/>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ctr" anchorCtr="0" compatLnSpc="1">
            <a:prstTxWarp prst="textNoShape">
              <a:avLst/>
            </a:prstTxWarp>
          </a:bodyPr>
          <a:lstStyle>
            <a:lvl1pPr defTabSz="922338">
              <a:defRPr sz="1200"/>
            </a:lvl1pPr>
          </a:lstStyle>
          <a:p>
            <a:endParaRPr lang="en-US" altLang="en-US"/>
          </a:p>
        </p:txBody>
      </p:sp>
      <p:sp>
        <p:nvSpPr>
          <p:cNvPr id="1027" name="Rectangle 3">
            <a:extLst>
              <a:ext uri="{FF2B5EF4-FFF2-40B4-BE49-F238E27FC236}">
                <a16:creationId xmlns:a16="http://schemas.microsoft.com/office/drawing/2014/main" id="{688B230D-23F2-4C0E-90ED-43216439216B}"/>
              </a:ext>
            </a:extLst>
          </p:cNvPr>
          <p:cNvSpPr>
            <a:spLocks noGrp="1" noChangeArrowheads="1"/>
          </p:cNvSpPr>
          <p:nvPr>
            <p:ph type="dt" idx="1"/>
          </p:nvPr>
        </p:nvSpPr>
        <p:spPr bwMode="auto">
          <a:xfrm>
            <a:off x="3929063" y="0"/>
            <a:ext cx="30051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309" tIns="46154" rIns="92309" bIns="46154" numCol="1" anchor="ctr" anchorCtr="0" compatLnSpc="1">
            <a:prstTxWarp prst="textNoShape">
              <a:avLst/>
            </a:prstTxWarp>
          </a:bodyPr>
          <a:lstStyle>
            <a:lvl1pPr algn="r" defTabSz="922338">
              <a:defRPr sz="1200"/>
            </a:lvl1pPr>
          </a:lstStyle>
          <a:p>
            <a:endParaRPr lang="en-US" altLang="en-US"/>
          </a:p>
        </p:txBody>
      </p:sp>
      <p:sp>
        <p:nvSpPr>
          <p:cNvPr id="1028" name="Rectangle 4">
            <a:extLst>
              <a:ext uri="{FF2B5EF4-FFF2-40B4-BE49-F238E27FC236}">
                <a16:creationId xmlns:a16="http://schemas.microsoft.com/office/drawing/2014/main" id="{3AADF973-B4B0-4FB7-A886-0312AAF6A17A}"/>
              </a:ext>
            </a:extLst>
          </p:cNvPr>
          <p:cNvSpPr>
            <a:spLocks noGrp="1" noRot="1" noChangeAspect="1" noChangeArrowheads="1" noTextEdit="1"/>
          </p:cNvSpPr>
          <p:nvPr>
            <p:ph type="sldImg" idx="2"/>
          </p:nvPr>
        </p:nvSpPr>
        <p:spPr bwMode="auto">
          <a:xfrm>
            <a:off x="1162050" y="692150"/>
            <a:ext cx="4610100" cy="34575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9" name="Rectangle 5">
            <a:extLst>
              <a:ext uri="{FF2B5EF4-FFF2-40B4-BE49-F238E27FC236}">
                <a16:creationId xmlns:a16="http://schemas.microsoft.com/office/drawing/2014/main" id="{31B228DE-6798-42DD-9EDB-0642D3384920}"/>
              </a:ext>
            </a:extLst>
          </p:cNvPr>
          <p:cNvSpPr>
            <a:spLocks noGrp="1" noChangeArrowheads="1"/>
          </p:cNvSpPr>
          <p:nvPr>
            <p:ph type="body" sz="quarter" idx="3"/>
          </p:nvPr>
        </p:nvSpPr>
        <p:spPr bwMode="auto">
          <a:xfrm>
            <a:off x="923925" y="4379913"/>
            <a:ext cx="5086350"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a:extLst>
              <a:ext uri="{FF2B5EF4-FFF2-40B4-BE49-F238E27FC236}">
                <a16:creationId xmlns:a16="http://schemas.microsoft.com/office/drawing/2014/main" id="{56A8154D-1589-4335-9FF4-AE1BF06B9729}"/>
              </a:ext>
            </a:extLst>
          </p:cNvPr>
          <p:cNvSpPr>
            <a:spLocks noGrp="1" noChangeArrowheads="1"/>
          </p:cNvSpPr>
          <p:nvPr>
            <p:ph type="ftr" sz="quarter" idx="4"/>
          </p:nvPr>
        </p:nvSpPr>
        <p:spPr bwMode="auto">
          <a:xfrm>
            <a:off x="0" y="8759825"/>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b" anchorCtr="0" compatLnSpc="1">
            <a:prstTxWarp prst="textNoShape">
              <a:avLst/>
            </a:prstTxWarp>
          </a:bodyPr>
          <a:lstStyle>
            <a:lvl1pPr defTabSz="922338">
              <a:defRPr sz="1200"/>
            </a:lvl1pPr>
          </a:lstStyle>
          <a:p>
            <a:endParaRPr lang="en-US" altLang="en-US"/>
          </a:p>
        </p:txBody>
      </p:sp>
      <p:sp>
        <p:nvSpPr>
          <p:cNvPr id="1031" name="Rectangle 7">
            <a:extLst>
              <a:ext uri="{FF2B5EF4-FFF2-40B4-BE49-F238E27FC236}">
                <a16:creationId xmlns:a16="http://schemas.microsoft.com/office/drawing/2014/main" id="{5E8C972D-7FD8-41FE-9EF7-028C277C5749}"/>
              </a:ext>
            </a:extLst>
          </p:cNvPr>
          <p:cNvSpPr>
            <a:spLocks noGrp="1" noChangeArrowheads="1"/>
          </p:cNvSpPr>
          <p:nvPr>
            <p:ph type="sldNum" sz="quarter" idx="5"/>
          </p:nvPr>
        </p:nvSpPr>
        <p:spPr bwMode="auto">
          <a:xfrm>
            <a:off x="3929063" y="8759825"/>
            <a:ext cx="30051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309" tIns="46154" rIns="92309" bIns="46154" numCol="1" anchor="b" anchorCtr="0" compatLnSpc="1">
            <a:prstTxWarp prst="textNoShape">
              <a:avLst/>
            </a:prstTxWarp>
          </a:bodyPr>
          <a:lstStyle>
            <a:lvl1pPr algn="r" defTabSz="922338">
              <a:defRPr sz="1200">
                <a:latin typeface="Arial Black" panose="020B0A04020102020204" pitchFamily="34" charset="0"/>
              </a:defRPr>
            </a:lvl1pPr>
          </a:lstStyle>
          <a:p>
            <a:fld id="{32D83F28-F387-4D2E-B1FE-6B124E40833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1B09875-0503-4415-A536-15B8DC27AE28}"/>
              </a:ext>
            </a:extLst>
          </p:cNvPr>
          <p:cNvSpPr>
            <a:spLocks noGrp="1" noChangeArrowheads="1"/>
          </p:cNvSpPr>
          <p:nvPr>
            <p:ph type="sldNum" sz="quarter" idx="5"/>
          </p:nvPr>
        </p:nvSpPr>
        <p:spPr>
          <a:ln/>
        </p:spPr>
        <p:txBody>
          <a:bodyPr/>
          <a:lstStyle/>
          <a:p>
            <a:fld id="{532EB1C4-FCAF-4F8E-A66A-81F1702FD6C2}" type="slidenum">
              <a:rPr lang="en-US" altLang="en-US"/>
              <a:pPr/>
              <a:t>1</a:t>
            </a:fld>
            <a:endParaRPr lang="en-US" altLang="en-US"/>
          </a:p>
        </p:txBody>
      </p:sp>
      <p:sp>
        <p:nvSpPr>
          <p:cNvPr id="38914" name="Rectangle 2">
            <a:extLst>
              <a:ext uri="{FF2B5EF4-FFF2-40B4-BE49-F238E27FC236}">
                <a16:creationId xmlns:a16="http://schemas.microsoft.com/office/drawing/2014/main" id="{9270ED48-B7FA-4095-AEF2-04DF8082E5DA}"/>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2447C0EA-8B98-4D6B-A825-6CCB4C11CC6D}"/>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0128" name="Rectangle 16">
            <a:extLst>
              <a:ext uri="{FF2B5EF4-FFF2-40B4-BE49-F238E27FC236}">
                <a16:creationId xmlns:a16="http://schemas.microsoft.com/office/drawing/2014/main" id="{459BA9EC-3FF7-44EC-9EA0-C147CACE5502}"/>
              </a:ext>
            </a:extLst>
          </p:cNvPr>
          <p:cNvSpPr>
            <a:spLocks noGrp="1" noChangeArrowheads="1"/>
          </p:cNvSpPr>
          <p:nvPr>
            <p:ph type="dt" sz="half" idx="2"/>
          </p:nvPr>
        </p:nvSpPr>
        <p:spPr>
          <a:xfrm>
            <a:off x="457200" y="6248400"/>
            <a:ext cx="2133600" cy="457200"/>
          </a:xfrm>
        </p:spPr>
        <p:txBody>
          <a:bodyPr/>
          <a:lstStyle>
            <a:lvl1pPr>
              <a:defRPr/>
            </a:lvl1pPr>
          </a:lstStyle>
          <a:p>
            <a:fld id="{C9B8D9AE-AAA7-4889-8A17-52EA61113DA1}" type="datetime1">
              <a:rPr lang="en-US" altLang="en-US" smtClean="0"/>
              <a:t>8/25/2018</a:t>
            </a:fld>
            <a:endParaRPr lang="en-US" altLang="en-US"/>
          </a:p>
        </p:txBody>
      </p:sp>
      <p:sp>
        <p:nvSpPr>
          <p:cNvPr id="90129" name="Rectangle 17">
            <a:extLst>
              <a:ext uri="{FF2B5EF4-FFF2-40B4-BE49-F238E27FC236}">
                <a16:creationId xmlns:a16="http://schemas.microsoft.com/office/drawing/2014/main" id="{7E2D33F3-893B-49A4-B076-69695C783635}"/>
              </a:ext>
            </a:extLst>
          </p:cNvPr>
          <p:cNvSpPr>
            <a:spLocks noGrp="1" noChangeArrowheads="1"/>
          </p:cNvSpPr>
          <p:nvPr>
            <p:ph type="ftr" sz="quarter" idx="3"/>
          </p:nvPr>
        </p:nvSpPr>
        <p:spPr/>
        <p:txBody>
          <a:bodyPr/>
          <a:lstStyle>
            <a:lvl1pPr>
              <a:defRPr/>
            </a:lvl1pPr>
          </a:lstStyle>
          <a:p>
            <a:endParaRPr lang="en-US" altLang="en-US"/>
          </a:p>
        </p:txBody>
      </p:sp>
      <p:sp>
        <p:nvSpPr>
          <p:cNvPr id="90130" name="Rectangle 18">
            <a:extLst>
              <a:ext uri="{FF2B5EF4-FFF2-40B4-BE49-F238E27FC236}">
                <a16:creationId xmlns:a16="http://schemas.microsoft.com/office/drawing/2014/main" id="{022D4BDE-31EB-4B1F-8D30-024678CD036C}"/>
              </a:ext>
            </a:extLst>
          </p:cNvPr>
          <p:cNvSpPr>
            <a:spLocks noGrp="1" noChangeArrowheads="1"/>
          </p:cNvSpPr>
          <p:nvPr>
            <p:ph type="sldNum" sz="quarter" idx="4"/>
          </p:nvPr>
        </p:nvSpPr>
        <p:spPr/>
        <p:txBody>
          <a:bodyPr/>
          <a:lstStyle>
            <a:lvl1pPr>
              <a:defRPr/>
            </a:lvl1pPr>
          </a:lstStyle>
          <a:p>
            <a:fld id="{2757A297-25DA-4E2C-BAB7-44199D986FBE}" type="slidenum">
              <a:rPr lang="en-US" altLang="en-US" smtClean="0"/>
              <a:pPr/>
              <a:t>‹#›</a:t>
            </a:fld>
            <a:endParaRPr lang="en-US" altLang="en-US" dirty="0"/>
          </a:p>
        </p:txBody>
      </p:sp>
      <p:sp>
        <p:nvSpPr>
          <p:cNvPr id="90131" name="Rectangle 19">
            <a:extLst>
              <a:ext uri="{FF2B5EF4-FFF2-40B4-BE49-F238E27FC236}">
                <a16:creationId xmlns:a16="http://schemas.microsoft.com/office/drawing/2014/main" id="{6F5157CF-E0F7-4CB3-AE59-EE4C24318F42}"/>
              </a:ext>
            </a:extLst>
          </p:cNvPr>
          <p:cNvSpPr>
            <a:spLocks noGrp="1" noChangeArrowheads="1"/>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smtClean="0"/>
              <a:t>Click to edit Master title style</a:t>
            </a:r>
            <a:endParaRPr lang="en-US" altLang="en-US" noProof="0"/>
          </a:p>
        </p:txBody>
      </p:sp>
      <p:sp>
        <p:nvSpPr>
          <p:cNvPr id="90132" name="Rectangle 20">
            <a:extLst>
              <a:ext uri="{FF2B5EF4-FFF2-40B4-BE49-F238E27FC236}">
                <a16:creationId xmlns:a16="http://schemas.microsoft.com/office/drawing/2014/main" id="{B7D7F944-7CBF-4764-A0A3-FF71EB19D13E}"/>
              </a:ext>
            </a:extLst>
          </p:cNvPr>
          <p:cNvSpPr>
            <a:spLocks noGrp="1" noChangeArrowheads="1"/>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smtClean="0"/>
              <a:t>Click to edit Master subtitle style</a:t>
            </a:r>
            <a:endParaRPr lang="en-US" altLang="en-US" noProof="0"/>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EC586-A1D5-4C3B-BE26-20761FDC900F}"/>
              </a:ext>
            </a:extLst>
          </p:cNvPr>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0A6B53CA-F53C-40EA-BC17-266A30AEFB8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a:extLst>
              <a:ext uri="{FF2B5EF4-FFF2-40B4-BE49-F238E27FC236}">
                <a16:creationId xmlns:a16="http://schemas.microsoft.com/office/drawing/2014/main" id="{A387551E-511C-407A-A2F6-B1AE6FDB7BF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Footer Placeholder 4">
            <a:extLst>
              <a:ext uri="{FF2B5EF4-FFF2-40B4-BE49-F238E27FC236}">
                <a16:creationId xmlns:a16="http://schemas.microsoft.com/office/drawing/2014/main" id="{85B3225F-0677-4CF0-A32F-39D0634D40CA}"/>
              </a:ext>
            </a:extLst>
          </p:cNvPr>
          <p:cNvSpPr>
            <a:spLocks noGrp="1"/>
          </p:cNvSpPr>
          <p:nvPr>
            <p:ph type="ftr" sz="quarter" idx="10"/>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6E37EF7-3E8A-412A-8BC1-452D31373C0D}"/>
              </a:ext>
            </a:extLst>
          </p:cNvPr>
          <p:cNvSpPr>
            <a:spLocks noGrp="1"/>
          </p:cNvSpPr>
          <p:nvPr>
            <p:ph type="sldNum" sz="quarter" idx="11"/>
          </p:nvPr>
        </p:nvSpPr>
        <p:spPr/>
        <p:txBody>
          <a:bodyPr/>
          <a:lstStyle>
            <a:lvl1pPr>
              <a:defRPr/>
            </a:lvl1pPr>
          </a:lstStyle>
          <a:p>
            <a:fld id="{F5F5CDA0-80DA-48D8-B4CB-109B8CD7869F}" type="slidenum">
              <a:rPr lang="en-US" altLang="en-US"/>
              <a:pPr/>
              <a:t>‹#›</a:t>
            </a:fld>
            <a:endParaRPr lang="en-US" altLang="en-US"/>
          </a:p>
        </p:txBody>
      </p:sp>
      <p:sp>
        <p:nvSpPr>
          <p:cNvPr id="7" name="Date Placeholder 6">
            <a:extLst>
              <a:ext uri="{FF2B5EF4-FFF2-40B4-BE49-F238E27FC236}">
                <a16:creationId xmlns:a16="http://schemas.microsoft.com/office/drawing/2014/main" id="{F8E43ECD-AC47-4E45-A11D-38DE5D1ACCB8}"/>
              </a:ext>
            </a:extLst>
          </p:cNvPr>
          <p:cNvSpPr>
            <a:spLocks noGrp="1"/>
          </p:cNvSpPr>
          <p:nvPr>
            <p:ph type="dt" sz="half" idx="12"/>
          </p:nvPr>
        </p:nvSpPr>
        <p:spPr/>
        <p:txBody>
          <a:bodyPr/>
          <a:lstStyle>
            <a:lvl1pPr>
              <a:defRPr/>
            </a:lvl1pPr>
          </a:lstStyle>
          <a:p>
            <a:fld id="{00560EB0-DFDA-423A-BEA7-10B75C0BD8D6}" type="datetime1">
              <a:rPr lang="en-US" altLang="en-US" smtClean="0"/>
              <a:t>8/25/2018</a:t>
            </a:fld>
            <a:endParaRPr lang="en-US" altLang="en-US"/>
          </a:p>
        </p:txBody>
      </p:sp>
    </p:spTree>
    <p:extLst>
      <p:ext uri="{BB962C8B-B14F-4D97-AF65-F5344CB8AC3E}">
        <p14:creationId xmlns:p14="http://schemas.microsoft.com/office/powerpoint/2010/main" val="3490598467"/>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7DE33-B6DE-4BE3-B28B-95A922CEBD47}"/>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F4F2395D-B9E7-4237-85C2-701B611A6BB0}"/>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a:extLst>
              <a:ext uri="{FF2B5EF4-FFF2-40B4-BE49-F238E27FC236}">
                <a16:creationId xmlns:a16="http://schemas.microsoft.com/office/drawing/2014/main" id="{9A37D1A6-BAEA-4403-A272-792C6740E94C}"/>
              </a:ext>
            </a:extLst>
          </p:cNvPr>
          <p:cNvSpPr>
            <a:spLocks noGrp="1"/>
          </p:cNvSpPr>
          <p:nvPr>
            <p:ph type="ftr" sz="quarter" idx="10"/>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35C0ECCB-4264-478A-AF38-F0A46F6E23C0}"/>
              </a:ext>
            </a:extLst>
          </p:cNvPr>
          <p:cNvSpPr>
            <a:spLocks noGrp="1"/>
          </p:cNvSpPr>
          <p:nvPr>
            <p:ph type="sldNum" sz="quarter" idx="11"/>
          </p:nvPr>
        </p:nvSpPr>
        <p:spPr/>
        <p:txBody>
          <a:bodyPr/>
          <a:lstStyle>
            <a:lvl1pPr>
              <a:defRPr/>
            </a:lvl1pPr>
          </a:lstStyle>
          <a:p>
            <a:fld id="{DB245EC0-5CDC-4F83-ABFB-A17F42046F02}" type="slidenum">
              <a:rPr lang="en-US" altLang="en-US"/>
              <a:pPr/>
              <a:t>‹#›</a:t>
            </a:fld>
            <a:endParaRPr lang="en-US" altLang="en-US"/>
          </a:p>
        </p:txBody>
      </p:sp>
      <p:sp>
        <p:nvSpPr>
          <p:cNvPr id="6" name="Date Placeholder 5">
            <a:extLst>
              <a:ext uri="{FF2B5EF4-FFF2-40B4-BE49-F238E27FC236}">
                <a16:creationId xmlns:a16="http://schemas.microsoft.com/office/drawing/2014/main" id="{5FC1C62D-4E58-4618-9563-C4438A59013A}"/>
              </a:ext>
            </a:extLst>
          </p:cNvPr>
          <p:cNvSpPr>
            <a:spLocks noGrp="1"/>
          </p:cNvSpPr>
          <p:nvPr>
            <p:ph type="dt" sz="half" idx="12"/>
          </p:nvPr>
        </p:nvSpPr>
        <p:spPr/>
        <p:txBody>
          <a:bodyPr/>
          <a:lstStyle>
            <a:lvl1pPr>
              <a:defRPr/>
            </a:lvl1pPr>
          </a:lstStyle>
          <a:p>
            <a:fld id="{9C92A2FD-9C36-4239-A25C-3ABEBA4661D7}" type="datetime1">
              <a:rPr lang="en-US" altLang="en-US" smtClean="0"/>
              <a:t>8/25/2018</a:t>
            </a:fld>
            <a:endParaRPr lang="en-US" altLang="en-US"/>
          </a:p>
        </p:txBody>
      </p:sp>
    </p:spTree>
    <p:extLst>
      <p:ext uri="{BB962C8B-B14F-4D97-AF65-F5344CB8AC3E}">
        <p14:creationId xmlns:p14="http://schemas.microsoft.com/office/powerpoint/2010/main" val="2954486356"/>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58753B-99DA-436C-AB96-DD1961E1A520}"/>
              </a:ext>
            </a:extLst>
          </p:cNvPr>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6BD7D15C-3743-45AE-B863-C9E7FBADA57A}"/>
              </a:ext>
            </a:extLst>
          </p:cNvPr>
          <p:cNvSpPr>
            <a:spLocks noGrp="1"/>
          </p:cNvSpPr>
          <p:nvPr>
            <p:ph type="body" orient="vert" idx="1"/>
          </p:nvPr>
        </p:nvSpPr>
        <p:spPr>
          <a:xfrm>
            <a:off x="457200" y="457200"/>
            <a:ext cx="60198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a:extLst>
              <a:ext uri="{FF2B5EF4-FFF2-40B4-BE49-F238E27FC236}">
                <a16:creationId xmlns:a16="http://schemas.microsoft.com/office/drawing/2014/main" id="{D6D8A774-C331-4742-8FB2-F66D4B2850EA}"/>
              </a:ext>
            </a:extLst>
          </p:cNvPr>
          <p:cNvSpPr>
            <a:spLocks noGrp="1"/>
          </p:cNvSpPr>
          <p:nvPr>
            <p:ph type="ftr" sz="quarter" idx="10"/>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ADDEF4D4-A463-46E2-AF2E-EF1E07D47961}"/>
              </a:ext>
            </a:extLst>
          </p:cNvPr>
          <p:cNvSpPr>
            <a:spLocks noGrp="1"/>
          </p:cNvSpPr>
          <p:nvPr>
            <p:ph type="sldNum" sz="quarter" idx="11"/>
          </p:nvPr>
        </p:nvSpPr>
        <p:spPr/>
        <p:txBody>
          <a:bodyPr/>
          <a:lstStyle>
            <a:lvl1pPr>
              <a:defRPr/>
            </a:lvl1pPr>
          </a:lstStyle>
          <a:p>
            <a:fld id="{A0F1A974-5EB8-46E3-AD55-FFDCE36963EC}" type="slidenum">
              <a:rPr lang="en-US" altLang="en-US"/>
              <a:pPr/>
              <a:t>‹#›</a:t>
            </a:fld>
            <a:endParaRPr lang="en-US" altLang="en-US"/>
          </a:p>
        </p:txBody>
      </p:sp>
      <p:sp>
        <p:nvSpPr>
          <p:cNvPr id="6" name="Date Placeholder 5">
            <a:extLst>
              <a:ext uri="{FF2B5EF4-FFF2-40B4-BE49-F238E27FC236}">
                <a16:creationId xmlns:a16="http://schemas.microsoft.com/office/drawing/2014/main" id="{83D27681-BAF2-4B60-9F0F-72D33278FF51}"/>
              </a:ext>
            </a:extLst>
          </p:cNvPr>
          <p:cNvSpPr>
            <a:spLocks noGrp="1"/>
          </p:cNvSpPr>
          <p:nvPr>
            <p:ph type="dt" sz="half" idx="12"/>
          </p:nvPr>
        </p:nvSpPr>
        <p:spPr/>
        <p:txBody>
          <a:bodyPr/>
          <a:lstStyle>
            <a:lvl1pPr>
              <a:defRPr/>
            </a:lvl1pPr>
          </a:lstStyle>
          <a:p>
            <a:fld id="{D829BE52-AFFC-45C4-87C2-5F94AE0CB734}" type="datetime1">
              <a:rPr lang="en-US" altLang="en-US" smtClean="0"/>
              <a:t>8/25/2018</a:t>
            </a:fld>
            <a:endParaRPr lang="en-US" altLang="en-US"/>
          </a:p>
        </p:txBody>
      </p:sp>
    </p:spTree>
    <p:extLst>
      <p:ext uri="{BB962C8B-B14F-4D97-AF65-F5344CB8AC3E}">
        <p14:creationId xmlns:p14="http://schemas.microsoft.com/office/powerpoint/2010/main" val="2730453254"/>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E96C-F6DF-4731-88DC-6E6C4E58B4F1}"/>
              </a:ext>
            </a:extLst>
          </p:cNvPr>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507FAEA6-2592-4044-A21C-EE5B246ACE98}"/>
              </a:ext>
            </a:extLst>
          </p:cNvPr>
          <p:cNvSpPr>
            <a:spLocks noGrp="1"/>
          </p:cNvSpPr>
          <p:nvPr>
            <p:ph type="body" sz="half" idx="1"/>
          </p:nvPr>
        </p:nvSpPr>
        <p:spPr>
          <a:xfrm>
            <a:off x="457200" y="1981200"/>
            <a:ext cx="4038600" cy="3886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Online Image Placeholder 3">
            <a:extLst>
              <a:ext uri="{FF2B5EF4-FFF2-40B4-BE49-F238E27FC236}">
                <a16:creationId xmlns:a16="http://schemas.microsoft.com/office/drawing/2014/main" id="{49969040-9B7C-4B71-A5BF-18124F9308F0}"/>
              </a:ext>
            </a:extLst>
          </p:cNvPr>
          <p:cNvSpPr>
            <a:spLocks noGrp="1"/>
          </p:cNvSpPr>
          <p:nvPr>
            <p:ph type="clipArt" sz="half" idx="2"/>
          </p:nvPr>
        </p:nvSpPr>
        <p:spPr>
          <a:xfrm>
            <a:off x="4648200" y="1981200"/>
            <a:ext cx="4038600" cy="3886200"/>
          </a:xfrm>
        </p:spPr>
        <p:txBody>
          <a:bodyPr/>
          <a:lstStyle/>
          <a:p>
            <a:r>
              <a:rPr lang="en-US" smtClean="0"/>
              <a:t>Click icon to add online image</a:t>
            </a:r>
            <a:endParaRPr lang="en-US"/>
          </a:p>
        </p:txBody>
      </p:sp>
      <p:sp>
        <p:nvSpPr>
          <p:cNvPr id="5" name="Footer Placeholder 4">
            <a:extLst>
              <a:ext uri="{FF2B5EF4-FFF2-40B4-BE49-F238E27FC236}">
                <a16:creationId xmlns:a16="http://schemas.microsoft.com/office/drawing/2014/main" id="{F3D2A335-7058-4941-8FB9-28C6321934C3}"/>
              </a:ext>
            </a:extLst>
          </p:cNvPr>
          <p:cNvSpPr>
            <a:spLocks noGrp="1"/>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8EFFA89-884B-44D0-B1BC-036AB698C253}"/>
              </a:ext>
            </a:extLst>
          </p:cNvPr>
          <p:cNvSpPr>
            <a:spLocks noGrp="1"/>
          </p:cNvSpPr>
          <p:nvPr>
            <p:ph type="sldNum" sz="quarter" idx="11"/>
          </p:nvPr>
        </p:nvSpPr>
        <p:spPr>
          <a:xfrm>
            <a:off x="6553200" y="6248400"/>
            <a:ext cx="2133600" cy="457200"/>
          </a:xfrm>
        </p:spPr>
        <p:txBody>
          <a:bodyPr/>
          <a:lstStyle>
            <a:lvl1pPr>
              <a:defRPr/>
            </a:lvl1pPr>
          </a:lstStyle>
          <a:p>
            <a:fld id="{D1FA0DF1-69A4-49BC-8004-2A306D22542E}" type="slidenum">
              <a:rPr lang="en-US" altLang="en-US"/>
              <a:pPr/>
              <a:t>‹#›</a:t>
            </a:fld>
            <a:endParaRPr lang="en-US" altLang="en-US"/>
          </a:p>
        </p:txBody>
      </p:sp>
      <p:sp>
        <p:nvSpPr>
          <p:cNvPr id="7" name="Date Placeholder 6">
            <a:extLst>
              <a:ext uri="{FF2B5EF4-FFF2-40B4-BE49-F238E27FC236}">
                <a16:creationId xmlns:a16="http://schemas.microsoft.com/office/drawing/2014/main" id="{81605A53-3FE8-4110-9E5C-611387E1C91B}"/>
              </a:ext>
            </a:extLst>
          </p:cNvPr>
          <p:cNvSpPr>
            <a:spLocks noGrp="1"/>
          </p:cNvSpPr>
          <p:nvPr>
            <p:ph type="dt" sz="half" idx="12"/>
          </p:nvPr>
        </p:nvSpPr>
        <p:spPr>
          <a:xfrm>
            <a:off x="457200" y="6245225"/>
            <a:ext cx="2133600" cy="476250"/>
          </a:xfrm>
        </p:spPr>
        <p:txBody>
          <a:bodyPr/>
          <a:lstStyle>
            <a:lvl1pPr>
              <a:defRPr/>
            </a:lvl1pPr>
          </a:lstStyle>
          <a:p>
            <a:fld id="{CCF5C7A5-8DF6-4666-9060-66A3B3E5AF8E}" type="datetime1">
              <a:rPr lang="en-US" altLang="en-US" smtClean="0"/>
              <a:t>8/25/2018</a:t>
            </a:fld>
            <a:endParaRPr lang="en-US" altLang="en-US"/>
          </a:p>
        </p:txBody>
      </p:sp>
    </p:spTree>
    <p:extLst>
      <p:ext uri="{BB962C8B-B14F-4D97-AF65-F5344CB8AC3E}">
        <p14:creationId xmlns:p14="http://schemas.microsoft.com/office/powerpoint/2010/main" val="656633076"/>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4CDA6-23F8-42FE-B4F6-FB24C9832696}"/>
              </a:ext>
            </a:extLst>
          </p:cNvPr>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Online Image Placeholder 2">
            <a:extLst>
              <a:ext uri="{FF2B5EF4-FFF2-40B4-BE49-F238E27FC236}">
                <a16:creationId xmlns:a16="http://schemas.microsoft.com/office/drawing/2014/main" id="{F53EB612-0C5F-48CD-8BC9-5F4539A5EB53}"/>
              </a:ext>
            </a:extLst>
          </p:cNvPr>
          <p:cNvSpPr>
            <a:spLocks noGrp="1"/>
          </p:cNvSpPr>
          <p:nvPr>
            <p:ph type="clipArt" sz="half" idx="1"/>
          </p:nvPr>
        </p:nvSpPr>
        <p:spPr>
          <a:xfrm>
            <a:off x="457200" y="1981200"/>
            <a:ext cx="4038600" cy="3886200"/>
          </a:xfrm>
        </p:spPr>
        <p:txBody>
          <a:bodyPr/>
          <a:lstStyle/>
          <a:p>
            <a:r>
              <a:rPr lang="en-US" smtClean="0"/>
              <a:t>Click icon to add online image</a:t>
            </a:r>
            <a:endParaRPr lang="en-US"/>
          </a:p>
        </p:txBody>
      </p:sp>
      <p:sp>
        <p:nvSpPr>
          <p:cNvPr id="4" name="Text Placeholder 3">
            <a:extLst>
              <a:ext uri="{FF2B5EF4-FFF2-40B4-BE49-F238E27FC236}">
                <a16:creationId xmlns:a16="http://schemas.microsoft.com/office/drawing/2014/main" id="{137F0E4D-E31D-4D62-B25E-C460B239F07D}"/>
              </a:ext>
            </a:extLst>
          </p:cNvPr>
          <p:cNvSpPr>
            <a:spLocks noGrp="1"/>
          </p:cNvSpPr>
          <p:nvPr>
            <p:ph type="body" sz="half" idx="2"/>
          </p:nvPr>
        </p:nvSpPr>
        <p:spPr>
          <a:xfrm>
            <a:off x="4648200" y="1981200"/>
            <a:ext cx="4038600" cy="3886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a:extLst>
              <a:ext uri="{FF2B5EF4-FFF2-40B4-BE49-F238E27FC236}">
                <a16:creationId xmlns:a16="http://schemas.microsoft.com/office/drawing/2014/main" id="{B360BDE4-4831-4AFD-8D57-E83EF055AEF3}"/>
              </a:ext>
            </a:extLst>
          </p:cNvPr>
          <p:cNvSpPr>
            <a:spLocks noGrp="1"/>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CFF4072-9C78-4530-9205-4BA8B3FDD5E9}"/>
              </a:ext>
            </a:extLst>
          </p:cNvPr>
          <p:cNvSpPr>
            <a:spLocks noGrp="1"/>
          </p:cNvSpPr>
          <p:nvPr>
            <p:ph type="sldNum" sz="quarter" idx="11"/>
          </p:nvPr>
        </p:nvSpPr>
        <p:spPr>
          <a:xfrm>
            <a:off x="6553200" y="6248400"/>
            <a:ext cx="2133600" cy="457200"/>
          </a:xfrm>
        </p:spPr>
        <p:txBody>
          <a:bodyPr/>
          <a:lstStyle>
            <a:lvl1pPr>
              <a:defRPr/>
            </a:lvl1pPr>
          </a:lstStyle>
          <a:p>
            <a:fld id="{B7E8BFF1-E06B-44F8-B74E-0941AEA927AF}" type="slidenum">
              <a:rPr lang="en-US" altLang="en-US"/>
              <a:pPr/>
              <a:t>‹#›</a:t>
            </a:fld>
            <a:endParaRPr lang="en-US" altLang="en-US"/>
          </a:p>
        </p:txBody>
      </p:sp>
      <p:sp>
        <p:nvSpPr>
          <p:cNvPr id="7" name="Date Placeholder 6">
            <a:extLst>
              <a:ext uri="{FF2B5EF4-FFF2-40B4-BE49-F238E27FC236}">
                <a16:creationId xmlns:a16="http://schemas.microsoft.com/office/drawing/2014/main" id="{7E7FF144-7403-436C-82A1-4CB946997DD6}"/>
              </a:ext>
            </a:extLst>
          </p:cNvPr>
          <p:cNvSpPr>
            <a:spLocks noGrp="1"/>
          </p:cNvSpPr>
          <p:nvPr>
            <p:ph type="dt" sz="half" idx="12"/>
          </p:nvPr>
        </p:nvSpPr>
        <p:spPr>
          <a:xfrm>
            <a:off x="457200" y="6245225"/>
            <a:ext cx="2133600" cy="476250"/>
          </a:xfrm>
        </p:spPr>
        <p:txBody>
          <a:bodyPr/>
          <a:lstStyle>
            <a:lvl1pPr>
              <a:defRPr/>
            </a:lvl1pPr>
          </a:lstStyle>
          <a:p>
            <a:fld id="{B04E59D0-08D4-4CC1-9AF6-05C34DAD603B}" type="datetime1">
              <a:rPr lang="en-US" altLang="en-US" smtClean="0"/>
              <a:t>8/25/2018</a:t>
            </a:fld>
            <a:endParaRPr lang="en-US" altLang="en-US"/>
          </a:p>
        </p:txBody>
      </p:sp>
    </p:spTree>
    <p:extLst>
      <p:ext uri="{BB962C8B-B14F-4D97-AF65-F5344CB8AC3E}">
        <p14:creationId xmlns:p14="http://schemas.microsoft.com/office/powerpoint/2010/main" val="2349308404"/>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1AB14-A4E4-4290-9684-FED1A4A4A285}"/>
              </a:ext>
            </a:extLst>
          </p:cNvPr>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AE5F094F-43E4-4630-9477-B970A23BE444}"/>
              </a:ext>
            </a:extLst>
          </p:cNvPr>
          <p:cNvSpPr>
            <a:spLocks noGrp="1"/>
          </p:cNvSpPr>
          <p:nvPr>
            <p:ph type="body" sz="half" idx="1"/>
          </p:nvPr>
        </p:nvSpPr>
        <p:spPr>
          <a:xfrm>
            <a:off x="457200" y="1981200"/>
            <a:ext cx="8229600" cy="18669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822F5E28-B3D9-4A44-A4EB-D811DCAFFC5C}"/>
              </a:ext>
            </a:extLst>
          </p:cNvPr>
          <p:cNvSpPr>
            <a:spLocks noGrp="1"/>
          </p:cNvSpPr>
          <p:nvPr>
            <p:ph sz="half" idx="2"/>
          </p:nvPr>
        </p:nvSpPr>
        <p:spPr>
          <a:xfrm>
            <a:off x="457200" y="4000500"/>
            <a:ext cx="8229600" cy="18669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a:extLst>
              <a:ext uri="{FF2B5EF4-FFF2-40B4-BE49-F238E27FC236}">
                <a16:creationId xmlns:a16="http://schemas.microsoft.com/office/drawing/2014/main" id="{A87A427F-8CCD-47E5-8EF6-52D45119235F}"/>
              </a:ext>
            </a:extLst>
          </p:cNvPr>
          <p:cNvSpPr>
            <a:spLocks noGrp="1"/>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FD9DD0C6-B2C8-446A-9A34-4B31E2497D41}"/>
              </a:ext>
            </a:extLst>
          </p:cNvPr>
          <p:cNvSpPr>
            <a:spLocks noGrp="1"/>
          </p:cNvSpPr>
          <p:nvPr>
            <p:ph type="sldNum" sz="quarter" idx="11"/>
          </p:nvPr>
        </p:nvSpPr>
        <p:spPr>
          <a:xfrm>
            <a:off x="6553200" y="6248400"/>
            <a:ext cx="2133600" cy="457200"/>
          </a:xfrm>
        </p:spPr>
        <p:txBody>
          <a:bodyPr/>
          <a:lstStyle>
            <a:lvl1pPr>
              <a:defRPr/>
            </a:lvl1pPr>
          </a:lstStyle>
          <a:p>
            <a:fld id="{30A26CE2-9548-48BB-BFD6-B9FA4A2E6551}" type="slidenum">
              <a:rPr lang="en-US" altLang="en-US"/>
              <a:pPr/>
              <a:t>‹#›</a:t>
            </a:fld>
            <a:endParaRPr lang="en-US" altLang="en-US"/>
          </a:p>
        </p:txBody>
      </p:sp>
      <p:sp>
        <p:nvSpPr>
          <p:cNvPr id="7" name="Date Placeholder 6">
            <a:extLst>
              <a:ext uri="{FF2B5EF4-FFF2-40B4-BE49-F238E27FC236}">
                <a16:creationId xmlns:a16="http://schemas.microsoft.com/office/drawing/2014/main" id="{A19D0981-1A60-4AA3-A5EC-C875F6FBF16D}"/>
              </a:ext>
            </a:extLst>
          </p:cNvPr>
          <p:cNvSpPr>
            <a:spLocks noGrp="1"/>
          </p:cNvSpPr>
          <p:nvPr>
            <p:ph type="dt" sz="half" idx="12"/>
          </p:nvPr>
        </p:nvSpPr>
        <p:spPr>
          <a:xfrm>
            <a:off x="457200" y="6245225"/>
            <a:ext cx="2133600" cy="476250"/>
          </a:xfrm>
        </p:spPr>
        <p:txBody>
          <a:bodyPr/>
          <a:lstStyle>
            <a:lvl1pPr>
              <a:defRPr/>
            </a:lvl1pPr>
          </a:lstStyle>
          <a:p>
            <a:fld id="{A4CF026F-8397-4061-960A-FFC6C5B0B107}" type="datetime1">
              <a:rPr lang="en-US" altLang="en-US" smtClean="0"/>
              <a:t>8/25/2018</a:t>
            </a:fld>
            <a:endParaRPr lang="en-US" altLang="en-US"/>
          </a:p>
        </p:txBody>
      </p:sp>
    </p:spTree>
    <p:extLst>
      <p:ext uri="{BB962C8B-B14F-4D97-AF65-F5344CB8AC3E}">
        <p14:creationId xmlns:p14="http://schemas.microsoft.com/office/powerpoint/2010/main" val="3418767415"/>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7EF5E23-6BB6-4BBF-8E18-E47082EE4168}"/>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9235" y="280386"/>
            <a:ext cx="2457450" cy="4914900"/>
          </a:xfrm>
          <a:prstGeom prst="rect">
            <a:avLst/>
          </a:prstGeom>
        </p:spPr>
      </p:pic>
      <p:sp>
        <p:nvSpPr>
          <p:cNvPr id="2" name="Title 1">
            <a:extLst>
              <a:ext uri="{FF2B5EF4-FFF2-40B4-BE49-F238E27FC236}">
                <a16:creationId xmlns:a16="http://schemas.microsoft.com/office/drawing/2014/main" id="{303B2CF3-F264-4A89-9875-703A9CECD6DB}"/>
              </a:ext>
            </a:extLst>
          </p:cNvPr>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1945DC83-8417-4BE3-89D5-729D281B5AF0}"/>
              </a:ext>
            </a:extLst>
          </p:cNvPr>
          <p:cNvSpPr>
            <a:spLocks noGrp="1"/>
          </p:cNvSpPr>
          <p:nvPr>
            <p:ph type="body" sz="half" idx="1"/>
          </p:nvPr>
        </p:nvSpPr>
        <p:spPr>
          <a:xfrm>
            <a:off x="457200" y="1981200"/>
            <a:ext cx="4038600" cy="3886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87B1DCCB-D9A0-4721-831F-292A4BBCDDE1}"/>
              </a:ext>
            </a:extLst>
          </p:cNvPr>
          <p:cNvSpPr>
            <a:spLocks noGrp="1"/>
          </p:cNvSpPr>
          <p:nvPr>
            <p:ph sz="half" idx="2"/>
          </p:nvPr>
        </p:nvSpPr>
        <p:spPr>
          <a:xfrm>
            <a:off x="4648200" y="1981200"/>
            <a:ext cx="4038600" cy="3886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a:extLst>
              <a:ext uri="{FF2B5EF4-FFF2-40B4-BE49-F238E27FC236}">
                <a16:creationId xmlns:a16="http://schemas.microsoft.com/office/drawing/2014/main" id="{7D803563-C664-4027-AE9A-3959C4F07E73}"/>
              </a:ext>
            </a:extLst>
          </p:cNvPr>
          <p:cNvSpPr>
            <a:spLocks noGrp="1"/>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95A71D2-38A3-4DA6-A99D-CB5C480CCFF6}"/>
              </a:ext>
            </a:extLst>
          </p:cNvPr>
          <p:cNvSpPr>
            <a:spLocks noGrp="1"/>
          </p:cNvSpPr>
          <p:nvPr>
            <p:ph type="sldNum" sz="quarter" idx="11"/>
          </p:nvPr>
        </p:nvSpPr>
        <p:spPr>
          <a:xfrm>
            <a:off x="6553200" y="6248400"/>
            <a:ext cx="2133600" cy="457200"/>
          </a:xfrm>
        </p:spPr>
        <p:txBody>
          <a:bodyPr/>
          <a:lstStyle>
            <a:lvl1pPr>
              <a:defRPr/>
            </a:lvl1pPr>
          </a:lstStyle>
          <a:p>
            <a:fld id="{46577E7E-26B3-4112-A923-A16012F7B175}" type="slidenum">
              <a:rPr lang="en-US" altLang="en-US"/>
              <a:pPr/>
              <a:t>‹#›</a:t>
            </a:fld>
            <a:endParaRPr lang="en-US" altLang="en-US"/>
          </a:p>
        </p:txBody>
      </p:sp>
      <p:sp>
        <p:nvSpPr>
          <p:cNvPr id="7" name="Date Placeholder 6">
            <a:extLst>
              <a:ext uri="{FF2B5EF4-FFF2-40B4-BE49-F238E27FC236}">
                <a16:creationId xmlns:a16="http://schemas.microsoft.com/office/drawing/2014/main" id="{01DAB1E9-425F-471E-94ED-C8D8470AC343}"/>
              </a:ext>
            </a:extLst>
          </p:cNvPr>
          <p:cNvSpPr>
            <a:spLocks noGrp="1"/>
          </p:cNvSpPr>
          <p:nvPr>
            <p:ph type="dt" sz="half" idx="12"/>
          </p:nvPr>
        </p:nvSpPr>
        <p:spPr>
          <a:xfrm>
            <a:off x="457200" y="6245225"/>
            <a:ext cx="2133600" cy="476250"/>
          </a:xfrm>
        </p:spPr>
        <p:txBody>
          <a:bodyPr/>
          <a:lstStyle>
            <a:lvl1pPr>
              <a:defRPr/>
            </a:lvl1pPr>
          </a:lstStyle>
          <a:p>
            <a:fld id="{83EECAE1-88E3-4EFE-808A-70F6AFB21389}" type="datetime1">
              <a:rPr lang="en-US" altLang="en-US" smtClean="0"/>
              <a:t>8/25/2018</a:t>
            </a:fld>
            <a:endParaRPr lang="en-US" altLang="en-US"/>
          </a:p>
        </p:txBody>
      </p:sp>
    </p:spTree>
    <p:extLst>
      <p:ext uri="{BB962C8B-B14F-4D97-AF65-F5344CB8AC3E}">
        <p14:creationId xmlns:p14="http://schemas.microsoft.com/office/powerpoint/2010/main" val="1223026113"/>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1621B012-E485-4432-8E92-06B6CD129C06}"/>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9235" y="280386"/>
            <a:ext cx="2457450" cy="4914900"/>
          </a:xfrm>
          <a:prstGeom prst="rect">
            <a:avLst/>
          </a:prstGeom>
        </p:spPr>
      </p:pic>
      <p:sp>
        <p:nvSpPr>
          <p:cNvPr id="8" name="Teardrop 7">
            <a:extLst>
              <a:ext uri="{FF2B5EF4-FFF2-40B4-BE49-F238E27FC236}">
                <a16:creationId xmlns:a16="http://schemas.microsoft.com/office/drawing/2014/main" id="{19924C14-3A19-42CC-8D8F-E22AE16D2054}"/>
              </a:ext>
            </a:extLst>
          </p:cNvPr>
          <p:cNvSpPr/>
          <p:nvPr userDrawn="1"/>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Your</a:t>
            </a:r>
          </a:p>
          <a:p>
            <a:pPr marL="0" marR="0" indent="0" algn="ctr" defTabSz="914400" rtl="0" eaLnBrk="0" fontAlgn="base" latinLnBrk="0" hangingPunct="0">
              <a:lnSpc>
                <a:spcPct val="100000"/>
              </a:lnSpc>
              <a:spcBef>
                <a:spcPct val="0"/>
              </a:spcBef>
              <a:spcAft>
                <a:spcPct val="0"/>
              </a:spcAft>
              <a:buClrTx/>
              <a:buSzTx/>
              <a:buFontTx/>
              <a:buNone/>
              <a:tabLst/>
            </a:pPr>
            <a:r>
              <a:rPr lang="en-US" dirty="0"/>
              <a:t>Logo</a:t>
            </a:r>
          </a:p>
          <a:p>
            <a:pPr marL="0" marR="0" indent="0" algn="ctr" defTabSz="914400" rtl="0" eaLnBrk="0" fontAlgn="base" latinLnBrk="0" hangingPunct="0">
              <a:lnSpc>
                <a:spcPct val="100000"/>
              </a:lnSpc>
              <a:spcBef>
                <a:spcPct val="0"/>
              </a:spcBef>
              <a:spcAft>
                <a:spcPct val="0"/>
              </a:spcAft>
              <a:buClrTx/>
              <a:buSzTx/>
              <a:buFontTx/>
              <a:buNone/>
              <a:tabLst/>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D405B098-0BE0-4768-B80D-04A94ADA6875}"/>
              </a:ext>
            </a:extLst>
          </p:cNvPr>
          <p:cNvSpPr>
            <a:spLocks noGrp="1"/>
          </p:cNvSpPr>
          <p:nvPr>
            <p:ph type="title"/>
          </p:nvPr>
        </p:nvSpPr>
        <p:spPr>
          <a:xfrm>
            <a:off x="457200" y="457200"/>
            <a:ext cx="6629400" cy="1371600"/>
          </a:xfrm>
        </p:spPr>
        <p:txBody>
          <a:bodyPr/>
          <a:lstStyle>
            <a:lvl1pPr>
              <a:defRPr>
                <a:solidFill>
                  <a:schemeClr val="accent3"/>
                </a:solidFill>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249E347F-5AE7-459C-804A-A76B42529301}"/>
              </a:ext>
            </a:extLst>
          </p:cNvPr>
          <p:cNvSpPr>
            <a:spLocks noGrp="1"/>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12">
            <a:extLst>
              <a:ext uri="{FF2B5EF4-FFF2-40B4-BE49-F238E27FC236}">
                <a16:creationId xmlns:a16="http://schemas.microsoft.com/office/drawing/2014/main" id="{52F76818-4AA3-44E9-9AAD-3077275B3352}"/>
              </a:ext>
            </a:extLst>
          </p:cNvPr>
          <p:cNvSpPr>
            <a:spLocks noGrp="1"/>
          </p:cNvSpPr>
          <p:nvPr>
            <p:ph type="body" sz="quarter" idx="13" hasCustomPrompt="1"/>
          </p:nvPr>
        </p:nvSpPr>
        <p:spPr>
          <a:xfrm>
            <a:off x="457199" y="4813699"/>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a:extLst>
              <a:ext uri="{FF2B5EF4-FFF2-40B4-BE49-F238E27FC236}">
                <a16:creationId xmlns:a16="http://schemas.microsoft.com/office/drawing/2014/main" id="{4B0DB3A8-1CB9-4CE2-808B-6818C788C6F3}"/>
              </a:ext>
            </a:extLst>
          </p:cNvPr>
          <p:cNvSpPr>
            <a:spLocks noGrp="1"/>
          </p:cNvSpPr>
          <p:nvPr>
            <p:ph type="body" sz="quarter" idx="14" hasCustomPrompt="1"/>
          </p:nvPr>
        </p:nvSpPr>
        <p:spPr>
          <a:xfrm>
            <a:off x="4743634" y="4819356"/>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a:extLst>
              <a:ext uri="{FF2B5EF4-FFF2-40B4-BE49-F238E27FC236}">
                <a16:creationId xmlns:a16="http://schemas.microsoft.com/office/drawing/2014/main" id="{C1F6C714-A295-4B23-B6EB-44DBA647EA79}"/>
              </a:ext>
            </a:extLst>
          </p:cNvPr>
          <p:cNvSpPr/>
          <p:nvPr userDrawn="1"/>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a:extLst>
              <a:ext uri="{FF2B5EF4-FFF2-40B4-BE49-F238E27FC236}">
                <a16:creationId xmlns:a16="http://schemas.microsoft.com/office/drawing/2014/main" id="{9048055A-F52F-4DF7-8485-ADA40EC93657}"/>
              </a:ext>
            </a:extLst>
          </p:cNvPr>
          <p:cNvSpPr/>
          <p:nvPr userDrawn="1"/>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a:extLst>
              <a:ext uri="{FF2B5EF4-FFF2-40B4-BE49-F238E27FC236}">
                <a16:creationId xmlns:a16="http://schemas.microsoft.com/office/drawing/2014/main" id="{F7D68D3C-504C-4110-BC13-B5E8D9E94CE9}"/>
              </a:ext>
            </a:extLst>
          </p:cNvPr>
          <p:cNvSpPr/>
          <p:nvPr userDrawn="1"/>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4754074"/>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46826C-ABAD-429F-A9E4-43394DFC67BF}"/>
              </a:ext>
            </a:extLst>
          </p:cNvPr>
          <p:cNvSpPr/>
          <p:nvPr userDrawn="1"/>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6D8D4AEC-4B43-46E5-8AE8-C3C62F20AE55}"/>
              </a:ext>
            </a:extLst>
          </p:cNvPr>
          <p:cNvSpPr/>
          <p:nvPr userDrawn="1"/>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a:extLst>
              <a:ext uri="{FF2B5EF4-FFF2-40B4-BE49-F238E27FC236}">
                <a16:creationId xmlns:a16="http://schemas.microsoft.com/office/drawing/2014/main" id="{1621B012-E485-4432-8E92-06B6CD129C06}"/>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9235" y="280386"/>
            <a:ext cx="2457450" cy="4914900"/>
          </a:xfrm>
          <a:prstGeom prst="rect">
            <a:avLst/>
          </a:prstGeom>
        </p:spPr>
      </p:pic>
      <p:sp>
        <p:nvSpPr>
          <p:cNvPr id="8" name="Teardrop 7">
            <a:extLst>
              <a:ext uri="{FF2B5EF4-FFF2-40B4-BE49-F238E27FC236}">
                <a16:creationId xmlns:a16="http://schemas.microsoft.com/office/drawing/2014/main" id="{19924C14-3A19-42CC-8D8F-E22AE16D2054}"/>
              </a:ext>
            </a:extLst>
          </p:cNvPr>
          <p:cNvSpPr/>
          <p:nvPr userDrawn="1"/>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Your</a:t>
            </a:r>
          </a:p>
          <a:p>
            <a:pPr marL="0" marR="0" indent="0" algn="ctr" defTabSz="914400" rtl="0" eaLnBrk="0" fontAlgn="base" latinLnBrk="0" hangingPunct="0">
              <a:lnSpc>
                <a:spcPct val="100000"/>
              </a:lnSpc>
              <a:spcBef>
                <a:spcPct val="0"/>
              </a:spcBef>
              <a:spcAft>
                <a:spcPct val="0"/>
              </a:spcAft>
              <a:buClrTx/>
              <a:buSzTx/>
              <a:buFontTx/>
              <a:buNone/>
              <a:tabLst/>
            </a:pPr>
            <a:r>
              <a:rPr lang="en-US" dirty="0"/>
              <a:t>Logo</a:t>
            </a:r>
          </a:p>
          <a:p>
            <a:pPr marL="0" marR="0" indent="0" algn="ctr" defTabSz="914400" rtl="0" eaLnBrk="0" fontAlgn="base" latinLnBrk="0" hangingPunct="0">
              <a:lnSpc>
                <a:spcPct val="100000"/>
              </a:lnSpc>
              <a:spcBef>
                <a:spcPct val="0"/>
              </a:spcBef>
              <a:spcAft>
                <a:spcPct val="0"/>
              </a:spcAft>
              <a:buClrTx/>
              <a:buSzTx/>
              <a:buFontTx/>
              <a:buNone/>
              <a:tabLst/>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D405B098-0BE0-4768-B80D-04A94ADA6875}"/>
              </a:ext>
            </a:extLst>
          </p:cNvPr>
          <p:cNvSpPr>
            <a:spLocks noGrp="1"/>
          </p:cNvSpPr>
          <p:nvPr>
            <p:ph type="title"/>
          </p:nvPr>
        </p:nvSpPr>
        <p:spPr>
          <a:xfrm>
            <a:off x="457200" y="457200"/>
            <a:ext cx="6629400" cy="1371600"/>
          </a:xfrm>
        </p:spPr>
        <p:txBody>
          <a:bodyPr/>
          <a:lstStyle>
            <a:lvl1pPr>
              <a:defRPr>
                <a:solidFill>
                  <a:schemeClr val="accent5"/>
                </a:solidFill>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249E347F-5AE7-459C-804A-A76B42529301}"/>
              </a:ext>
            </a:extLst>
          </p:cNvPr>
          <p:cNvSpPr>
            <a:spLocks noGrp="1"/>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Rectangle 10">
            <a:extLst>
              <a:ext uri="{FF2B5EF4-FFF2-40B4-BE49-F238E27FC236}">
                <a16:creationId xmlns:a16="http://schemas.microsoft.com/office/drawing/2014/main" id="{3D81BB34-969D-4DC0-B614-111CD0D33B9E}"/>
              </a:ext>
            </a:extLst>
          </p:cNvPr>
          <p:cNvSpPr/>
          <p:nvPr userDrawn="1"/>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a:extLst>
              <a:ext uri="{FF2B5EF4-FFF2-40B4-BE49-F238E27FC236}">
                <a16:creationId xmlns:a16="http://schemas.microsoft.com/office/drawing/2014/main" id="{68240067-A805-4863-8922-F1ECCD755452}"/>
              </a:ext>
            </a:extLst>
          </p:cNvPr>
          <p:cNvSpPr>
            <a:spLocks noGrp="1"/>
          </p:cNvSpPr>
          <p:nvPr>
            <p:ph type="body" sz="quarter" idx="13" hasCustomPrompt="1"/>
          </p:nvPr>
        </p:nvSpPr>
        <p:spPr>
          <a:xfrm>
            <a:off x="457199" y="4843770"/>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a:extLst>
              <a:ext uri="{FF2B5EF4-FFF2-40B4-BE49-F238E27FC236}">
                <a16:creationId xmlns:a16="http://schemas.microsoft.com/office/drawing/2014/main" id="{34370B67-26C4-4736-AE21-DAC5BB7846DA}"/>
              </a:ext>
            </a:extLst>
          </p:cNvPr>
          <p:cNvSpPr>
            <a:spLocks noGrp="1"/>
          </p:cNvSpPr>
          <p:nvPr>
            <p:ph type="body" sz="quarter" idx="14" hasCustomPrompt="1"/>
          </p:nvPr>
        </p:nvSpPr>
        <p:spPr>
          <a:xfrm>
            <a:off x="4743634" y="4849427"/>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extLst>
      <p:ext uri="{BB962C8B-B14F-4D97-AF65-F5344CB8AC3E}">
        <p14:creationId xmlns:p14="http://schemas.microsoft.com/office/powerpoint/2010/main" val="4143261214"/>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82419-55CF-4F65-871F-4636BC6E68C0}"/>
              </a:ext>
            </a:extLst>
          </p:cNvPr>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487A3A8E-0C10-47D9-A259-FEB1BC54B2AB}"/>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Footer Placeholder 3">
            <a:extLst>
              <a:ext uri="{FF2B5EF4-FFF2-40B4-BE49-F238E27FC236}">
                <a16:creationId xmlns:a16="http://schemas.microsoft.com/office/drawing/2014/main" id="{33C5B3ED-AA7B-43FD-918F-88BC8846D440}"/>
              </a:ext>
            </a:extLst>
          </p:cNvPr>
          <p:cNvSpPr>
            <a:spLocks noGrp="1"/>
          </p:cNvSpPr>
          <p:nvPr>
            <p:ph type="ftr" sz="quarter" idx="10"/>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E44508FF-CE70-41B5-8350-AD21D0D1928D}"/>
              </a:ext>
            </a:extLst>
          </p:cNvPr>
          <p:cNvSpPr>
            <a:spLocks noGrp="1"/>
          </p:cNvSpPr>
          <p:nvPr>
            <p:ph type="sldNum" sz="quarter" idx="11"/>
          </p:nvPr>
        </p:nvSpPr>
        <p:spPr/>
        <p:txBody>
          <a:bodyPr/>
          <a:lstStyle>
            <a:lvl1pPr>
              <a:defRPr/>
            </a:lvl1pPr>
          </a:lstStyle>
          <a:p>
            <a:fld id="{1B9C6344-3052-44C1-9017-6FC986659251}" type="slidenum">
              <a:rPr lang="en-US" altLang="en-US"/>
              <a:pPr/>
              <a:t>‹#›</a:t>
            </a:fld>
            <a:endParaRPr lang="en-US" altLang="en-US"/>
          </a:p>
        </p:txBody>
      </p:sp>
      <p:sp>
        <p:nvSpPr>
          <p:cNvPr id="6" name="Date Placeholder 5">
            <a:extLst>
              <a:ext uri="{FF2B5EF4-FFF2-40B4-BE49-F238E27FC236}">
                <a16:creationId xmlns:a16="http://schemas.microsoft.com/office/drawing/2014/main" id="{8E8996F7-1EF6-4D60-9922-0F5705885D3B}"/>
              </a:ext>
            </a:extLst>
          </p:cNvPr>
          <p:cNvSpPr>
            <a:spLocks noGrp="1"/>
          </p:cNvSpPr>
          <p:nvPr>
            <p:ph type="dt" sz="half" idx="12"/>
          </p:nvPr>
        </p:nvSpPr>
        <p:spPr/>
        <p:txBody>
          <a:bodyPr/>
          <a:lstStyle>
            <a:lvl1pPr>
              <a:defRPr/>
            </a:lvl1pPr>
          </a:lstStyle>
          <a:p>
            <a:fld id="{07EBF627-7A12-48E5-8AE8-58713C93E619}" type="datetime1">
              <a:rPr lang="en-US" altLang="en-US" smtClean="0"/>
              <a:t>8/25/2018</a:t>
            </a:fld>
            <a:endParaRPr lang="en-US" altLang="en-US" dirty="0"/>
          </a:p>
        </p:txBody>
      </p:sp>
    </p:spTree>
    <p:extLst>
      <p:ext uri="{BB962C8B-B14F-4D97-AF65-F5344CB8AC3E}">
        <p14:creationId xmlns:p14="http://schemas.microsoft.com/office/powerpoint/2010/main" val="243764430"/>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4F50-94D9-4770-88FD-290F320652C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EFC22503-8C79-4C95-AF4B-5E91AB1FAC22}"/>
              </a:ext>
            </a:extLst>
          </p:cNvPr>
          <p:cNvSpPr>
            <a:spLocks noGrp="1"/>
          </p:cNvSpPr>
          <p:nvPr>
            <p:ph sz="half" idx="1"/>
          </p:nvPr>
        </p:nvSpPr>
        <p:spPr>
          <a:xfrm>
            <a:off x="457200" y="1981200"/>
            <a:ext cx="4038600" cy="3886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5B4ECBD3-B377-444F-8DF4-300CB6A8133D}"/>
              </a:ext>
            </a:extLst>
          </p:cNvPr>
          <p:cNvSpPr>
            <a:spLocks noGrp="1"/>
          </p:cNvSpPr>
          <p:nvPr>
            <p:ph sz="half" idx="2"/>
          </p:nvPr>
        </p:nvSpPr>
        <p:spPr>
          <a:xfrm>
            <a:off x="4648200" y="1981200"/>
            <a:ext cx="4038600" cy="3886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a:extLst>
              <a:ext uri="{FF2B5EF4-FFF2-40B4-BE49-F238E27FC236}">
                <a16:creationId xmlns:a16="http://schemas.microsoft.com/office/drawing/2014/main" id="{8F443AC2-9AD3-45DC-A27D-E71BFCB72B89}"/>
              </a:ext>
            </a:extLst>
          </p:cNvPr>
          <p:cNvSpPr>
            <a:spLocks noGrp="1"/>
          </p:cNvSpPr>
          <p:nvPr>
            <p:ph type="ftr" sz="quarter" idx="10"/>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2161B1C-0D65-4516-A592-7F77EEF15DF3}"/>
              </a:ext>
            </a:extLst>
          </p:cNvPr>
          <p:cNvSpPr>
            <a:spLocks noGrp="1"/>
          </p:cNvSpPr>
          <p:nvPr>
            <p:ph type="sldNum" sz="quarter" idx="11"/>
          </p:nvPr>
        </p:nvSpPr>
        <p:spPr/>
        <p:txBody>
          <a:bodyPr/>
          <a:lstStyle>
            <a:lvl1pPr>
              <a:defRPr/>
            </a:lvl1pPr>
          </a:lstStyle>
          <a:p>
            <a:fld id="{A78529B3-D109-4045-8674-05A0BCB6F47C}" type="slidenum">
              <a:rPr lang="en-US" altLang="en-US"/>
              <a:pPr/>
              <a:t>‹#›</a:t>
            </a:fld>
            <a:endParaRPr lang="en-US" altLang="en-US"/>
          </a:p>
        </p:txBody>
      </p:sp>
      <p:sp>
        <p:nvSpPr>
          <p:cNvPr id="7" name="Date Placeholder 6">
            <a:extLst>
              <a:ext uri="{FF2B5EF4-FFF2-40B4-BE49-F238E27FC236}">
                <a16:creationId xmlns:a16="http://schemas.microsoft.com/office/drawing/2014/main" id="{CF6D0EDD-0544-4C4B-94A4-3E483E114BDF}"/>
              </a:ext>
            </a:extLst>
          </p:cNvPr>
          <p:cNvSpPr>
            <a:spLocks noGrp="1"/>
          </p:cNvSpPr>
          <p:nvPr>
            <p:ph type="dt" sz="half" idx="12"/>
          </p:nvPr>
        </p:nvSpPr>
        <p:spPr/>
        <p:txBody>
          <a:bodyPr/>
          <a:lstStyle>
            <a:lvl1pPr>
              <a:defRPr/>
            </a:lvl1pPr>
          </a:lstStyle>
          <a:p>
            <a:fld id="{A8FB0CA9-22F5-4489-9517-778A3B5AD86D}" type="datetime1">
              <a:rPr lang="en-US" altLang="en-US" smtClean="0"/>
              <a:t>8/25/2018</a:t>
            </a:fld>
            <a:endParaRPr lang="en-US" altLang="en-US"/>
          </a:p>
        </p:txBody>
      </p:sp>
    </p:spTree>
    <p:extLst>
      <p:ext uri="{BB962C8B-B14F-4D97-AF65-F5344CB8AC3E}">
        <p14:creationId xmlns:p14="http://schemas.microsoft.com/office/powerpoint/2010/main" val="4135723716"/>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0C591-EA90-4B57-9921-74EF6448DA7C}"/>
              </a:ext>
            </a:extLst>
          </p:cNvPr>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99E43DB3-6696-4FD4-BAA5-1EFE33E1C61B}"/>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2BDCCA28-11D6-44BD-A537-D7499A432714}"/>
              </a:ext>
            </a:extLst>
          </p:cNvPr>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A8AC5B57-6AC6-4CC6-AC87-4E05B632869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53D0D7A7-D4C4-4C5F-88FF-E7B998717B7E}"/>
              </a:ext>
            </a:extLst>
          </p:cNvPr>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a:extLst>
              <a:ext uri="{FF2B5EF4-FFF2-40B4-BE49-F238E27FC236}">
                <a16:creationId xmlns:a16="http://schemas.microsoft.com/office/drawing/2014/main" id="{C53355ED-EDFE-4CCE-9320-4DE6B9F22057}"/>
              </a:ext>
            </a:extLst>
          </p:cNvPr>
          <p:cNvSpPr>
            <a:spLocks noGrp="1"/>
          </p:cNvSpPr>
          <p:nvPr>
            <p:ph type="ftr" sz="quarter" idx="10"/>
          </p:nvPr>
        </p:nvSpPr>
        <p:spPr/>
        <p:txBody>
          <a:bodyPr/>
          <a:lstStyle>
            <a:lvl1pPr>
              <a:defRPr/>
            </a:lvl1pPr>
          </a:lstStyle>
          <a:p>
            <a:endParaRPr lang="en-US" altLang="en-US"/>
          </a:p>
        </p:txBody>
      </p:sp>
      <p:sp>
        <p:nvSpPr>
          <p:cNvPr id="8" name="Slide Number Placeholder 7">
            <a:extLst>
              <a:ext uri="{FF2B5EF4-FFF2-40B4-BE49-F238E27FC236}">
                <a16:creationId xmlns:a16="http://schemas.microsoft.com/office/drawing/2014/main" id="{8125A962-6AD7-4D90-81A0-D66027D7A897}"/>
              </a:ext>
            </a:extLst>
          </p:cNvPr>
          <p:cNvSpPr>
            <a:spLocks noGrp="1"/>
          </p:cNvSpPr>
          <p:nvPr>
            <p:ph type="sldNum" sz="quarter" idx="11"/>
          </p:nvPr>
        </p:nvSpPr>
        <p:spPr/>
        <p:txBody>
          <a:bodyPr/>
          <a:lstStyle>
            <a:lvl1pPr>
              <a:defRPr/>
            </a:lvl1pPr>
          </a:lstStyle>
          <a:p>
            <a:fld id="{5CE7979A-3B8C-4A9C-9E48-FBBF83626624}" type="slidenum">
              <a:rPr lang="en-US" altLang="en-US"/>
              <a:pPr/>
              <a:t>‹#›</a:t>
            </a:fld>
            <a:endParaRPr lang="en-US" altLang="en-US"/>
          </a:p>
        </p:txBody>
      </p:sp>
      <p:sp>
        <p:nvSpPr>
          <p:cNvPr id="9" name="Date Placeholder 8">
            <a:extLst>
              <a:ext uri="{FF2B5EF4-FFF2-40B4-BE49-F238E27FC236}">
                <a16:creationId xmlns:a16="http://schemas.microsoft.com/office/drawing/2014/main" id="{F1A0AE07-717B-48B1-B906-2A8B44531E85}"/>
              </a:ext>
            </a:extLst>
          </p:cNvPr>
          <p:cNvSpPr>
            <a:spLocks noGrp="1"/>
          </p:cNvSpPr>
          <p:nvPr>
            <p:ph type="dt" sz="half" idx="12"/>
          </p:nvPr>
        </p:nvSpPr>
        <p:spPr/>
        <p:txBody>
          <a:bodyPr/>
          <a:lstStyle>
            <a:lvl1pPr>
              <a:defRPr/>
            </a:lvl1pPr>
          </a:lstStyle>
          <a:p>
            <a:fld id="{F0F9E7B0-273E-4B37-929B-477C0FCA7B57}" type="datetime1">
              <a:rPr lang="en-US" altLang="en-US" smtClean="0"/>
              <a:t>8/25/2018</a:t>
            </a:fld>
            <a:endParaRPr lang="en-US" altLang="en-US"/>
          </a:p>
        </p:txBody>
      </p:sp>
      <p:sp>
        <p:nvSpPr>
          <p:cNvPr id="10" name="Rectangle 9">
            <a:extLst>
              <a:ext uri="{FF2B5EF4-FFF2-40B4-BE49-F238E27FC236}">
                <a16:creationId xmlns:a16="http://schemas.microsoft.com/office/drawing/2014/main" id="{3D1366E5-0251-4915-BA44-7536B376918E}"/>
              </a:ext>
            </a:extLst>
          </p:cNvPr>
          <p:cNvSpPr/>
          <p:nvPr userDrawn="1"/>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118A068F-2C0D-4C0E-AB49-924CC7899F58}"/>
              </a:ext>
            </a:extLst>
          </p:cNvPr>
          <p:cNvSpPr/>
          <p:nvPr userDrawn="1"/>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a:extLst>
              <a:ext uri="{FF2B5EF4-FFF2-40B4-BE49-F238E27FC236}">
                <a16:creationId xmlns:a16="http://schemas.microsoft.com/office/drawing/2014/main" id="{F759BD81-AEBA-44D0-9D9F-36C2611884C1}"/>
              </a:ext>
            </a:extLst>
          </p:cNvPr>
          <p:cNvSpPr/>
          <p:nvPr userDrawn="1"/>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Your</a:t>
            </a:r>
          </a:p>
          <a:p>
            <a:pPr marL="0" marR="0" indent="0" algn="ctr" defTabSz="914400" rtl="0" eaLnBrk="0" fontAlgn="base" latinLnBrk="0" hangingPunct="0">
              <a:lnSpc>
                <a:spcPct val="100000"/>
              </a:lnSpc>
              <a:spcBef>
                <a:spcPct val="0"/>
              </a:spcBef>
              <a:spcAft>
                <a:spcPct val="0"/>
              </a:spcAft>
              <a:buClrTx/>
              <a:buSzTx/>
              <a:buFontTx/>
              <a:buNone/>
              <a:tabLst/>
            </a:pPr>
            <a:r>
              <a:rPr lang="en-US" dirty="0"/>
              <a:t>Logo</a:t>
            </a:r>
          </a:p>
          <a:p>
            <a:pPr marL="0" marR="0" indent="0" algn="ctr" defTabSz="914400" rtl="0" eaLnBrk="0" fontAlgn="base" latinLnBrk="0" hangingPunct="0">
              <a:lnSpc>
                <a:spcPct val="100000"/>
              </a:lnSpc>
              <a:spcBef>
                <a:spcPct val="0"/>
              </a:spcBef>
              <a:spcAft>
                <a:spcPct val="0"/>
              </a:spcAft>
              <a:buClrTx/>
              <a:buSzTx/>
              <a:buFontTx/>
              <a:buNone/>
              <a:tabLst/>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a:extLst>
              <a:ext uri="{FF2B5EF4-FFF2-40B4-BE49-F238E27FC236}">
                <a16:creationId xmlns:a16="http://schemas.microsoft.com/office/drawing/2014/main" id="{EFE82049-6938-432B-9810-A161723A712B}"/>
              </a:ext>
            </a:extLst>
          </p:cNvPr>
          <p:cNvSpPr/>
          <p:nvPr userDrawn="1"/>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8239962"/>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90C49-125F-42A5-AE43-6D9FD74EDBFC}"/>
              </a:ext>
            </a:extLst>
          </p:cNvPr>
          <p:cNvSpPr>
            <a:spLocks noGrp="1"/>
          </p:cNvSpPr>
          <p:nvPr>
            <p:ph type="title"/>
          </p:nvPr>
        </p:nvSpPr>
        <p:spPr/>
        <p:txBody>
          <a:bodyPr/>
          <a:lstStyle/>
          <a:p>
            <a:r>
              <a:rPr lang="en-US" smtClean="0"/>
              <a:t>Click to edit Master title style</a:t>
            </a:r>
            <a:endParaRPr lang="en-US"/>
          </a:p>
        </p:txBody>
      </p:sp>
      <p:sp>
        <p:nvSpPr>
          <p:cNvPr id="3" name="Footer Placeholder 2">
            <a:extLst>
              <a:ext uri="{FF2B5EF4-FFF2-40B4-BE49-F238E27FC236}">
                <a16:creationId xmlns:a16="http://schemas.microsoft.com/office/drawing/2014/main" id="{37C073F6-DCFF-448F-B0EF-F92E8FAB193D}"/>
              </a:ext>
            </a:extLst>
          </p:cNvPr>
          <p:cNvSpPr>
            <a:spLocks noGrp="1"/>
          </p:cNvSpPr>
          <p:nvPr>
            <p:ph type="ftr" sz="quarter" idx="10"/>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427E47F1-7E15-4CC6-B707-DE6E53CE5C74}"/>
              </a:ext>
            </a:extLst>
          </p:cNvPr>
          <p:cNvSpPr>
            <a:spLocks noGrp="1"/>
          </p:cNvSpPr>
          <p:nvPr>
            <p:ph type="sldNum" sz="quarter" idx="11"/>
          </p:nvPr>
        </p:nvSpPr>
        <p:spPr/>
        <p:txBody>
          <a:bodyPr/>
          <a:lstStyle>
            <a:lvl1pPr>
              <a:defRPr/>
            </a:lvl1pPr>
          </a:lstStyle>
          <a:p>
            <a:fld id="{18761A08-01FA-414B-AF34-7CBBE177D9AB}" type="slidenum">
              <a:rPr lang="en-US" altLang="en-US"/>
              <a:pPr/>
              <a:t>‹#›</a:t>
            </a:fld>
            <a:endParaRPr lang="en-US" altLang="en-US"/>
          </a:p>
        </p:txBody>
      </p:sp>
      <p:sp>
        <p:nvSpPr>
          <p:cNvPr id="5" name="Date Placeholder 4">
            <a:extLst>
              <a:ext uri="{FF2B5EF4-FFF2-40B4-BE49-F238E27FC236}">
                <a16:creationId xmlns:a16="http://schemas.microsoft.com/office/drawing/2014/main" id="{607B42D0-67DF-492A-AA4F-8C7BF4FFC177}"/>
              </a:ext>
            </a:extLst>
          </p:cNvPr>
          <p:cNvSpPr>
            <a:spLocks noGrp="1"/>
          </p:cNvSpPr>
          <p:nvPr>
            <p:ph type="dt" sz="half" idx="12"/>
          </p:nvPr>
        </p:nvSpPr>
        <p:spPr/>
        <p:txBody>
          <a:bodyPr/>
          <a:lstStyle>
            <a:lvl1pPr>
              <a:defRPr/>
            </a:lvl1pPr>
          </a:lstStyle>
          <a:p>
            <a:fld id="{74F8ACEE-C82D-4823-8F5D-F1C0BB811A43}" type="datetime1">
              <a:rPr lang="en-US" altLang="en-US" smtClean="0"/>
              <a:t>8/25/2018</a:t>
            </a:fld>
            <a:endParaRPr lang="en-US" altLang="en-US"/>
          </a:p>
        </p:txBody>
      </p:sp>
    </p:spTree>
    <p:extLst>
      <p:ext uri="{BB962C8B-B14F-4D97-AF65-F5344CB8AC3E}">
        <p14:creationId xmlns:p14="http://schemas.microsoft.com/office/powerpoint/2010/main" val="2802176156"/>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ACD0EE-DDB9-4CC4-86C3-26B77087A8A9}"/>
              </a:ext>
            </a:extLst>
          </p:cNvPr>
          <p:cNvSpPr>
            <a:spLocks noGrp="1"/>
          </p:cNvSpPr>
          <p:nvPr>
            <p:ph type="ftr" sz="quarter" idx="10"/>
          </p:nvPr>
        </p:nvSpPr>
        <p:spPr/>
        <p:txBody>
          <a:bodyPr/>
          <a:lstStyle>
            <a:lvl1pPr>
              <a:defRPr/>
            </a:lvl1pPr>
          </a:lstStyle>
          <a:p>
            <a:endParaRPr lang="en-US" altLang="en-US"/>
          </a:p>
        </p:txBody>
      </p:sp>
      <p:sp>
        <p:nvSpPr>
          <p:cNvPr id="3" name="Slide Number Placeholder 2">
            <a:extLst>
              <a:ext uri="{FF2B5EF4-FFF2-40B4-BE49-F238E27FC236}">
                <a16:creationId xmlns:a16="http://schemas.microsoft.com/office/drawing/2014/main" id="{5DCF8D65-5DE3-41F0-8EB5-0FBAE7F709C1}"/>
              </a:ext>
            </a:extLst>
          </p:cNvPr>
          <p:cNvSpPr>
            <a:spLocks noGrp="1"/>
          </p:cNvSpPr>
          <p:nvPr>
            <p:ph type="sldNum" sz="quarter" idx="11"/>
          </p:nvPr>
        </p:nvSpPr>
        <p:spPr/>
        <p:txBody>
          <a:bodyPr/>
          <a:lstStyle>
            <a:lvl1pPr>
              <a:defRPr/>
            </a:lvl1pPr>
          </a:lstStyle>
          <a:p>
            <a:fld id="{054509E2-2EA7-4CCF-BFE3-9B166712C5C7}" type="slidenum">
              <a:rPr lang="en-US" altLang="en-US"/>
              <a:pPr/>
              <a:t>‹#›</a:t>
            </a:fld>
            <a:endParaRPr lang="en-US" altLang="en-US"/>
          </a:p>
        </p:txBody>
      </p:sp>
      <p:sp>
        <p:nvSpPr>
          <p:cNvPr id="4" name="Date Placeholder 3">
            <a:extLst>
              <a:ext uri="{FF2B5EF4-FFF2-40B4-BE49-F238E27FC236}">
                <a16:creationId xmlns:a16="http://schemas.microsoft.com/office/drawing/2014/main" id="{04D8A8FA-1F9D-4D5D-B546-0624AFD9AF29}"/>
              </a:ext>
            </a:extLst>
          </p:cNvPr>
          <p:cNvSpPr>
            <a:spLocks noGrp="1"/>
          </p:cNvSpPr>
          <p:nvPr>
            <p:ph type="dt" sz="half" idx="12"/>
          </p:nvPr>
        </p:nvSpPr>
        <p:spPr/>
        <p:txBody>
          <a:bodyPr/>
          <a:lstStyle>
            <a:lvl1pPr>
              <a:defRPr/>
            </a:lvl1pPr>
          </a:lstStyle>
          <a:p>
            <a:fld id="{D38848DE-5F84-4FF2-9B74-222E3E81D684}" type="datetime1">
              <a:rPr lang="en-US" altLang="en-US" smtClean="0"/>
              <a:t>8/25/2018</a:t>
            </a:fld>
            <a:endParaRPr lang="en-US" altLang="en-US"/>
          </a:p>
        </p:txBody>
      </p:sp>
    </p:spTree>
    <p:extLst>
      <p:ext uri="{BB962C8B-B14F-4D97-AF65-F5344CB8AC3E}">
        <p14:creationId xmlns:p14="http://schemas.microsoft.com/office/powerpoint/2010/main" val="711074073"/>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523F5-3B59-493C-B25F-2A1DE8BD9ADA}"/>
              </a:ext>
            </a:extLst>
          </p:cNvPr>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1BC6672A-7F8A-4C88-AF06-4AED42E4314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A06C8A1D-18C5-49D9-9BAB-695EE51FC8C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Footer Placeholder 4">
            <a:extLst>
              <a:ext uri="{FF2B5EF4-FFF2-40B4-BE49-F238E27FC236}">
                <a16:creationId xmlns:a16="http://schemas.microsoft.com/office/drawing/2014/main" id="{281DCEA0-F33E-4A89-B1D8-7E6A90D30242}"/>
              </a:ext>
            </a:extLst>
          </p:cNvPr>
          <p:cNvSpPr>
            <a:spLocks noGrp="1"/>
          </p:cNvSpPr>
          <p:nvPr>
            <p:ph type="ftr" sz="quarter" idx="10"/>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A8320F60-2013-477D-AF97-BEADC5E11C4E}"/>
              </a:ext>
            </a:extLst>
          </p:cNvPr>
          <p:cNvSpPr>
            <a:spLocks noGrp="1"/>
          </p:cNvSpPr>
          <p:nvPr>
            <p:ph type="sldNum" sz="quarter" idx="11"/>
          </p:nvPr>
        </p:nvSpPr>
        <p:spPr/>
        <p:txBody>
          <a:bodyPr/>
          <a:lstStyle>
            <a:lvl1pPr>
              <a:defRPr/>
            </a:lvl1pPr>
          </a:lstStyle>
          <a:p>
            <a:fld id="{BA59A777-624F-47A9-880B-D8E9EAD0858F}" type="slidenum">
              <a:rPr lang="en-US" altLang="en-US"/>
              <a:pPr/>
              <a:t>‹#›</a:t>
            </a:fld>
            <a:endParaRPr lang="en-US" altLang="en-US"/>
          </a:p>
        </p:txBody>
      </p:sp>
      <p:sp>
        <p:nvSpPr>
          <p:cNvPr id="7" name="Date Placeholder 6">
            <a:extLst>
              <a:ext uri="{FF2B5EF4-FFF2-40B4-BE49-F238E27FC236}">
                <a16:creationId xmlns:a16="http://schemas.microsoft.com/office/drawing/2014/main" id="{52FDA6F6-2B1F-4307-B595-082A72A73FBD}"/>
              </a:ext>
            </a:extLst>
          </p:cNvPr>
          <p:cNvSpPr>
            <a:spLocks noGrp="1"/>
          </p:cNvSpPr>
          <p:nvPr>
            <p:ph type="dt" sz="half" idx="12"/>
          </p:nvPr>
        </p:nvSpPr>
        <p:spPr/>
        <p:txBody>
          <a:bodyPr/>
          <a:lstStyle>
            <a:lvl1pPr>
              <a:defRPr/>
            </a:lvl1pPr>
          </a:lstStyle>
          <a:p>
            <a:fld id="{E98695CD-1C18-4A19-A8BF-F8DDEDE6795F}" type="datetime1">
              <a:rPr lang="en-US" altLang="en-US" smtClean="0"/>
              <a:t>8/25/2018</a:t>
            </a:fld>
            <a:endParaRPr lang="en-US" altLang="en-US"/>
          </a:p>
        </p:txBody>
      </p:sp>
    </p:spTree>
    <p:extLst>
      <p:ext uri="{BB962C8B-B14F-4D97-AF65-F5344CB8AC3E}">
        <p14:creationId xmlns:p14="http://schemas.microsoft.com/office/powerpoint/2010/main" val="3155037354"/>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EC692341-3FBB-4D72-8D7A-99C53C0CC8E5}"/>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vl1pPr>
          </a:lstStyle>
          <a:p>
            <a:endParaRPr lang="en-US" altLang="en-US"/>
          </a:p>
        </p:txBody>
      </p:sp>
      <p:sp>
        <p:nvSpPr>
          <p:cNvPr id="89091" name="Rectangle 3">
            <a:extLst>
              <a:ext uri="{FF2B5EF4-FFF2-40B4-BE49-F238E27FC236}">
                <a16:creationId xmlns:a16="http://schemas.microsoft.com/office/drawing/2014/main" id="{EA30F629-9CEF-4795-A3C2-A5CAA3DCFCBC}"/>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6215D999-F182-4F4F-ABA0-94A96553E2C0}" type="slidenum">
              <a:rPr lang="en-US" altLang="en-US"/>
              <a:pPr/>
              <a:t>‹#›</a:t>
            </a:fld>
            <a:endParaRPr lang="en-US" altLang="en-US"/>
          </a:p>
        </p:txBody>
      </p:sp>
      <p:sp>
        <p:nvSpPr>
          <p:cNvPr id="89102" name="Rectangle 14">
            <a:extLst>
              <a:ext uri="{FF2B5EF4-FFF2-40B4-BE49-F238E27FC236}">
                <a16:creationId xmlns:a16="http://schemas.microsoft.com/office/drawing/2014/main" id="{4B7B9951-3701-4354-B91C-253E5761B0FF}"/>
              </a:ext>
            </a:extLst>
          </p:cNvPr>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a:p>
        </p:txBody>
      </p:sp>
      <p:sp>
        <p:nvSpPr>
          <p:cNvPr id="89103" name="Rectangle 15">
            <a:extLst>
              <a:ext uri="{FF2B5EF4-FFF2-40B4-BE49-F238E27FC236}">
                <a16:creationId xmlns:a16="http://schemas.microsoft.com/office/drawing/2014/main" id="{B9BE8716-491D-419F-AF72-149E614B360A}"/>
              </a:ext>
            </a:extLst>
          </p:cNvPr>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89104" name="Rectangle 16">
            <a:extLst>
              <a:ext uri="{FF2B5EF4-FFF2-40B4-BE49-F238E27FC236}">
                <a16:creationId xmlns:a16="http://schemas.microsoft.com/office/drawing/2014/main" id="{79BE2190-CBBA-4903-A1E0-C6985C4AB86A}"/>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fld id="{68250A1A-34F4-4F4A-AC06-D7984DA80CE5}" type="datetime1">
              <a:rPr lang="en-US" altLang="en-US" smtClean="0"/>
              <a:t>8/25/2018</a:t>
            </a:fld>
            <a:endParaRPr lang="en-US" alt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84"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Lst>
  <p:transition spd="slow"/>
  <p:hf hdr="0" ftr="0"/>
  <p:txStyles>
    <p:titleStyle>
      <a:lvl1pPr algn="l" rtl="0" eaLnBrk="1" fontAlgn="base" hangingPunct="1">
        <a:spcBef>
          <a:spcPct val="0"/>
        </a:spcBef>
        <a:spcAft>
          <a:spcPct val="0"/>
        </a:spcAft>
        <a:defRPr sz="4400" kern="1200">
          <a:solidFill>
            <a:schemeClr val="accent3"/>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6.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60F21A-617B-4338-9E32-03152C560800}"/>
              </a:ext>
            </a:extLst>
          </p:cNvPr>
          <p:cNvSpPr>
            <a:spLocks noGrp="1"/>
          </p:cNvSpPr>
          <p:nvPr>
            <p:ph type="ctrTitle"/>
          </p:nvPr>
        </p:nvSpPr>
        <p:spPr>
          <a:xfrm>
            <a:off x="323528" y="2924944"/>
            <a:ext cx="4356484" cy="3276601"/>
          </a:xfrm>
        </p:spPr>
        <p:txBody>
          <a:bodyPr/>
          <a:lstStyle/>
          <a:p>
            <a:r>
              <a:rPr lang="en-US" sz="2400" dirty="0" smtClean="0">
                <a:solidFill>
                  <a:schemeClr val="accent5">
                    <a:lumMod val="75000"/>
                  </a:schemeClr>
                </a:solidFill>
                <a:latin typeface="Times New Roman" panose="02020603050405020304" pitchFamily="18" charset="0"/>
                <a:cs typeface="Times New Roman" panose="02020603050405020304" pitchFamily="18" charset="0"/>
              </a:rPr>
              <a:t>Deepika Suberi</a:t>
            </a:r>
            <a:br>
              <a:rPr lang="en-US" sz="2400" dirty="0" smtClean="0">
                <a:solidFill>
                  <a:schemeClr val="accent5">
                    <a:lumMod val="75000"/>
                  </a:schemeClr>
                </a:solidFill>
                <a:latin typeface="Times New Roman" panose="02020603050405020304" pitchFamily="18" charset="0"/>
                <a:cs typeface="Times New Roman" panose="02020603050405020304" pitchFamily="18" charset="0"/>
              </a:rPr>
            </a:br>
            <a:r>
              <a:rPr lang="en-US" sz="2400" dirty="0" smtClean="0">
                <a:solidFill>
                  <a:schemeClr val="accent5">
                    <a:lumMod val="75000"/>
                  </a:schemeClr>
                </a:solidFill>
                <a:latin typeface="Times New Roman" panose="02020603050405020304" pitchFamily="18" charset="0"/>
                <a:cs typeface="Times New Roman" panose="02020603050405020304" pitchFamily="18" charset="0"/>
              </a:rPr>
              <a:t>Karma Dorji</a:t>
            </a:r>
            <a:br>
              <a:rPr lang="en-US" sz="2400" dirty="0" smtClean="0">
                <a:solidFill>
                  <a:schemeClr val="accent5">
                    <a:lumMod val="75000"/>
                  </a:schemeClr>
                </a:solidFill>
                <a:latin typeface="Times New Roman" panose="02020603050405020304" pitchFamily="18" charset="0"/>
                <a:cs typeface="Times New Roman" panose="02020603050405020304" pitchFamily="18" charset="0"/>
              </a:rPr>
            </a:br>
            <a:r>
              <a:rPr lang="en-US" sz="2400" dirty="0" smtClean="0">
                <a:solidFill>
                  <a:schemeClr val="accent5">
                    <a:lumMod val="75000"/>
                  </a:schemeClr>
                </a:solidFill>
                <a:latin typeface="Times New Roman" panose="02020603050405020304" pitchFamily="18" charset="0"/>
                <a:cs typeface="Times New Roman" panose="02020603050405020304" pitchFamily="18" charset="0"/>
              </a:rPr>
              <a:t>Tek Nath Acharya</a:t>
            </a:r>
            <a:br>
              <a:rPr lang="en-US" sz="2400" dirty="0" smtClean="0">
                <a:solidFill>
                  <a:schemeClr val="accent5">
                    <a:lumMod val="75000"/>
                  </a:schemeClr>
                </a:solidFill>
                <a:latin typeface="Times New Roman" panose="02020603050405020304" pitchFamily="18" charset="0"/>
                <a:cs typeface="Times New Roman" panose="02020603050405020304" pitchFamily="18" charset="0"/>
              </a:rPr>
            </a:br>
            <a:r>
              <a:rPr lang="en-US" sz="2400" dirty="0">
                <a:solidFill>
                  <a:schemeClr val="accent5">
                    <a:lumMod val="75000"/>
                  </a:schemeClr>
                </a:solidFill>
                <a:latin typeface="Times New Roman" panose="02020603050405020304" pitchFamily="18" charset="0"/>
                <a:cs typeface="Times New Roman" panose="02020603050405020304" pitchFamily="18" charset="0"/>
              </a:rPr>
              <a:t>Karma </a:t>
            </a:r>
            <a:r>
              <a:rPr lang="en-US" sz="2400" dirty="0" smtClean="0">
                <a:solidFill>
                  <a:schemeClr val="accent5">
                    <a:lumMod val="75000"/>
                  </a:schemeClr>
                </a:solidFill>
                <a:latin typeface="Times New Roman" panose="02020603050405020304" pitchFamily="18" charset="0"/>
                <a:cs typeface="Times New Roman" panose="02020603050405020304" pitchFamily="18" charset="0"/>
              </a:rPr>
              <a:t>Tshewang</a:t>
            </a:r>
            <a:br>
              <a:rPr lang="en-US" sz="2400" dirty="0" smtClean="0">
                <a:solidFill>
                  <a:schemeClr val="accent5">
                    <a:lumMod val="75000"/>
                  </a:schemeClr>
                </a:solidFill>
                <a:latin typeface="Times New Roman" panose="02020603050405020304" pitchFamily="18" charset="0"/>
                <a:cs typeface="Times New Roman" panose="02020603050405020304" pitchFamily="18" charset="0"/>
              </a:rPr>
            </a:br>
            <a:r>
              <a:rPr lang="en-US" sz="2400" dirty="0">
                <a:solidFill>
                  <a:schemeClr val="accent5">
                    <a:lumMod val="75000"/>
                  </a:schemeClr>
                </a:solidFill>
                <a:latin typeface="Times New Roman" panose="02020603050405020304" pitchFamily="18" charset="0"/>
                <a:cs typeface="Times New Roman" panose="02020603050405020304" pitchFamily="18" charset="0"/>
              </a:rPr>
              <a:t/>
            </a:r>
            <a:br>
              <a:rPr lang="en-US" sz="2400" dirty="0">
                <a:solidFill>
                  <a:schemeClr val="accent5">
                    <a:lumMod val="75000"/>
                  </a:schemeClr>
                </a:solidFill>
                <a:latin typeface="Times New Roman" panose="02020603050405020304" pitchFamily="18" charset="0"/>
                <a:cs typeface="Times New Roman" panose="02020603050405020304" pitchFamily="18" charset="0"/>
              </a:rPr>
            </a:br>
            <a:r>
              <a:rPr lang="en-US" sz="2400" dirty="0" smtClean="0">
                <a:solidFill>
                  <a:schemeClr val="accent5">
                    <a:lumMod val="75000"/>
                  </a:schemeClr>
                </a:solidFill>
                <a:latin typeface="Times New Roman" panose="02020603050405020304" pitchFamily="18" charset="0"/>
                <a:cs typeface="Times New Roman" panose="02020603050405020304" pitchFamily="18" charset="0"/>
              </a:rPr>
              <a:t>Guide: Mr. Parshu Ram Dhungyel</a:t>
            </a:r>
            <a:endParaRPr lang="en-US" sz="24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12" name="Subtitle 11">
            <a:extLst>
              <a:ext uri="{FF2B5EF4-FFF2-40B4-BE49-F238E27FC236}">
                <a16:creationId xmlns:a16="http://schemas.microsoft.com/office/drawing/2014/main" id="{14FB19BC-E441-4CFF-B4B6-384FE0D399FD}"/>
              </a:ext>
            </a:extLst>
          </p:cNvPr>
          <p:cNvSpPr>
            <a:spLocks noGrp="1"/>
          </p:cNvSpPr>
          <p:nvPr>
            <p:ph type="subTitle" idx="1"/>
          </p:nvPr>
        </p:nvSpPr>
        <p:spPr>
          <a:xfrm>
            <a:off x="1259632" y="973703"/>
            <a:ext cx="4824536" cy="1327629"/>
          </a:xfrm>
        </p:spPr>
        <p:txBody>
          <a:bodyPr/>
          <a:lstStyle/>
          <a:p>
            <a:pPr algn="ctr"/>
            <a:r>
              <a:rPr lang="en-US" sz="4000" b="1" dirty="0">
                <a:latin typeface="Times New Roman" panose="02020603050405020304" pitchFamily="18" charset="0"/>
                <a:cs typeface="Times New Roman" panose="02020603050405020304" pitchFamily="18" charset="0"/>
              </a:rPr>
              <a:t>Smart </a:t>
            </a:r>
            <a:r>
              <a:rPr lang="en-US" sz="4000" b="1" dirty="0" smtClean="0">
                <a:latin typeface="Times New Roman" panose="02020603050405020304" pitchFamily="18" charset="0"/>
                <a:cs typeface="Times New Roman" panose="02020603050405020304" pitchFamily="18" charset="0"/>
              </a:rPr>
              <a:t>Campus</a:t>
            </a:r>
          </a:p>
          <a:p>
            <a:pPr algn="ctr"/>
            <a:r>
              <a:rPr lang="en-US" sz="4000" b="1" dirty="0" smtClean="0">
                <a:latin typeface="Times New Roman" panose="02020603050405020304" pitchFamily="18" charset="0"/>
                <a:cs typeface="Times New Roman" panose="02020603050405020304" pitchFamily="18" charset="0"/>
              </a:rPr>
              <a:t>Mobile Application</a:t>
            </a:r>
            <a:endParaRPr lang="en-US" sz="4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012" y="3068960"/>
            <a:ext cx="4463988" cy="340804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0274" y="332657"/>
            <a:ext cx="1629181" cy="1584176"/>
          </a:xfrm>
          <a:prstGeom prst="rect">
            <a:avLst/>
          </a:prstGeom>
        </p:spPr>
      </p:pic>
      <p:sp>
        <p:nvSpPr>
          <p:cNvPr id="6" name="Slide Number Placeholder 5"/>
          <p:cNvSpPr>
            <a:spLocks noGrp="1"/>
          </p:cNvSpPr>
          <p:nvPr>
            <p:ph type="sldNum" sz="quarter" idx="4"/>
          </p:nvPr>
        </p:nvSpPr>
        <p:spPr/>
        <p:txBody>
          <a:bodyPr/>
          <a:lstStyle/>
          <a:p>
            <a:fld id="{2757A297-25DA-4E2C-BAB7-44199D986FBE}" type="slidenum">
              <a:rPr lang="en-US" altLang="en-US" smtClean="0"/>
              <a:pPr/>
              <a:t>1</a:t>
            </a:fld>
            <a:endParaRPr lang="en-US" altLang="en-US" dirty="0"/>
          </a:p>
        </p:txBody>
      </p:sp>
      <p:sp>
        <p:nvSpPr>
          <p:cNvPr id="7" name="Date Placeholder 1"/>
          <p:cNvSpPr>
            <a:spLocks noGrp="1"/>
          </p:cNvSpPr>
          <p:nvPr>
            <p:ph type="dt" sz="half" idx="2"/>
          </p:nvPr>
        </p:nvSpPr>
        <p:spPr>
          <a:xfrm>
            <a:off x="7010400" y="6362173"/>
            <a:ext cx="2133600" cy="457200"/>
          </a:xfrm>
        </p:spPr>
        <p:txBody>
          <a:bodyPr/>
          <a:lstStyle/>
          <a:p>
            <a:fld id="{5C7490A1-4630-49C6-AE21-478B936C9513}" type="datetime1">
              <a:rPr lang="en-US" altLang="en-US" smtClean="0"/>
              <a:t>8/25/2018</a:t>
            </a:fld>
            <a:endParaRPr lang="en-US" altLang="en-US" dirty="0"/>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7B72D8B8-4895-488F-8DB1-B94C71288570}"/>
              </a:ext>
            </a:extLst>
          </p:cNvPr>
          <p:cNvSpPr>
            <a:spLocks noGrp="1" noChangeArrowheads="1"/>
          </p:cNvSpPr>
          <p:nvPr>
            <p:ph type="title"/>
          </p:nvPr>
        </p:nvSpPr>
        <p:spPr>
          <a:xfrm>
            <a:off x="457199" y="152400"/>
            <a:ext cx="6629400" cy="900336"/>
          </a:xfrm>
        </p:spPr>
        <p:txBody>
          <a:bodyPr/>
          <a:lstStyle/>
          <a:p>
            <a:r>
              <a:rPr lang="en-US" altLang="en-US" dirty="0" smtClean="0"/>
              <a:t>Objectives</a:t>
            </a:r>
            <a:endParaRPr lang="en-US" altLang="en-US" dirty="0"/>
          </a:p>
        </p:txBody>
      </p:sp>
      <p:sp>
        <p:nvSpPr>
          <p:cNvPr id="51203" name="Rectangle 3">
            <a:extLst>
              <a:ext uri="{FF2B5EF4-FFF2-40B4-BE49-F238E27FC236}">
                <a16:creationId xmlns:a16="http://schemas.microsoft.com/office/drawing/2014/main" id="{C32DC144-A15A-4DC4-B7B7-179F0D3956D5}"/>
              </a:ext>
            </a:extLst>
          </p:cNvPr>
          <p:cNvSpPr>
            <a:spLocks noGrp="1" noChangeArrowheads="1"/>
          </p:cNvSpPr>
          <p:nvPr>
            <p:ph idx="1"/>
          </p:nvPr>
        </p:nvSpPr>
        <p:spPr>
          <a:xfrm>
            <a:off x="457200" y="1705122"/>
            <a:ext cx="8229600" cy="4460182"/>
          </a:xfrm>
        </p:spPr>
        <p:txBody>
          <a:bodyPr/>
          <a:lstStyle/>
          <a:p>
            <a:pPr marL="457200" indent="-457200">
              <a:buFont typeface="Wingdings" panose="05000000000000000000" pitchFamily="2" charset="2"/>
              <a:buChar char="Ø"/>
            </a:pPr>
            <a:r>
              <a:rPr lang="en-US" sz="2800" dirty="0"/>
              <a:t>To develop Android and iOS (future) mobile app and deploy for use in </a:t>
            </a:r>
            <a:r>
              <a:rPr lang="en-US" sz="2800" dirty="0" smtClean="0"/>
              <a:t>CST.</a:t>
            </a:r>
            <a:endParaRPr lang="en-US" sz="2800" dirty="0"/>
          </a:p>
          <a:p>
            <a:pPr marL="457200" indent="-457200">
              <a:buFont typeface="Wingdings" panose="05000000000000000000" pitchFamily="2" charset="2"/>
              <a:buChar char="Ø"/>
            </a:pPr>
            <a:r>
              <a:rPr lang="en-US" sz="2800" dirty="0" smtClean="0"/>
              <a:t>To </a:t>
            </a:r>
            <a:r>
              <a:rPr lang="en-US" sz="2800" dirty="0"/>
              <a:t>study the privacy issues due to mobile apps in Bhutan and publish findings as a research </a:t>
            </a:r>
            <a:r>
              <a:rPr lang="en-US" sz="2800" dirty="0" smtClean="0"/>
              <a:t>paper.</a:t>
            </a:r>
          </a:p>
          <a:p>
            <a:pPr marL="457200" indent="-457200">
              <a:buFont typeface="Wingdings" panose="05000000000000000000" pitchFamily="2" charset="2"/>
              <a:buChar char="Ø"/>
            </a:pPr>
            <a:r>
              <a:rPr lang="en-US" sz="2800" dirty="0" smtClean="0"/>
              <a:t>To </a:t>
            </a:r>
            <a:r>
              <a:rPr lang="en-US" sz="2800" dirty="0"/>
              <a:t>implement e-suggestions in </a:t>
            </a:r>
            <a:r>
              <a:rPr lang="en-US" sz="2800" dirty="0" smtClean="0"/>
              <a:t>CST </a:t>
            </a:r>
            <a:r>
              <a:rPr lang="en-US" sz="2800" dirty="0"/>
              <a:t>for improvement of </a:t>
            </a:r>
            <a:r>
              <a:rPr lang="en-US" sz="2800" dirty="0" smtClean="0"/>
              <a:t>college.</a:t>
            </a:r>
          </a:p>
          <a:p>
            <a:pPr marL="457200" indent="-457200">
              <a:buFont typeface="Wingdings" panose="05000000000000000000" pitchFamily="2" charset="2"/>
              <a:buChar char="Ø"/>
            </a:pPr>
            <a:r>
              <a:rPr lang="en-US" sz="2800" dirty="0" smtClean="0"/>
              <a:t>To </a:t>
            </a:r>
            <a:r>
              <a:rPr lang="en-US" sz="2800" dirty="0"/>
              <a:t>reduce student attendance shortages by introducing self-attendance tracking</a:t>
            </a:r>
            <a:r>
              <a:rPr lang="en-US" sz="2800" dirty="0" smtClean="0"/>
              <a:t>.</a:t>
            </a:r>
            <a:endParaRPr lang="en-US" sz="2800" dirty="0"/>
          </a:p>
        </p:txBody>
      </p:sp>
      <p:sp>
        <p:nvSpPr>
          <p:cNvPr id="10" name="Rectangle 18">
            <a:extLst>
              <a:ext uri="{FF2B5EF4-FFF2-40B4-BE49-F238E27FC236}">
                <a16:creationId xmlns:a16="http://schemas.microsoft.com/office/drawing/2014/main" id="{63E6D0DD-DFDF-46A1-A70C-CAFDFF730DEB}"/>
              </a:ext>
            </a:extLst>
          </p:cNvPr>
          <p:cNvSpPr txBox="1">
            <a:spLocks noChangeArrowheads="1"/>
          </p:cNvSpPr>
          <p:nvPr/>
        </p:nvSpPr>
        <p:spPr>
          <a:xfrm>
            <a:off x="8305800" y="6553200"/>
            <a:ext cx="495669" cy="2286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a:fld id="{2757A297-25DA-4E2C-BAB7-44199D986FBE}" type="slidenum">
              <a:rPr lang="en-US" altLang="en-US" sz="1200" smtClean="0">
                <a:solidFill>
                  <a:schemeClr val="accent5"/>
                </a:solidFill>
                <a:latin typeface="+mj-lt"/>
              </a:rPr>
              <a:pPr algn="r"/>
              <a:t>10</a:t>
            </a:fld>
            <a:endParaRPr lang="en-US" altLang="en-US" sz="1200" dirty="0">
              <a:solidFill>
                <a:schemeClr val="accent5"/>
              </a:solidFill>
              <a:latin typeface="+mj-lt"/>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1339" y="156458"/>
            <a:ext cx="1592661" cy="1548664"/>
          </a:xfrm>
          <a:prstGeom prst="rect">
            <a:avLst/>
          </a:prstGeom>
        </p:spPr>
      </p:pic>
      <p:sp>
        <p:nvSpPr>
          <p:cNvPr id="8" name="Date Placeholder 1"/>
          <p:cNvSpPr txBox="1">
            <a:spLocks/>
          </p:cNvSpPr>
          <p:nvPr/>
        </p:nvSpPr>
        <p:spPr>
          <a:xfrm>
            <a:off x="7359352" y="6570866"/>
            <a:ext cx="946448" cy="34014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65251AA-E9AF-4077-A325-688E81205F62}" type="datetime1">
              <a:rPr lang="en-US" altLang="en-US" sz="1200" smtClean="0"/>
              <a:pPr/>
              <a:t>8/25/2018</a:t>
            </a:fld>
            <a:endParaRPr lang="en-US" altLang="en-US" sz="1200" dirty="0"/>
          </a:p>
        </p:txBody>
      </p:sp>
    </p:spTree>
    <p:extLst>
      <p:ext uri="{BB962C8B-B14F-4D97-AF65-F5344CB8AC3E}">
        <p14:creationId xmlns:p14="http://schemas.microsoft.com/office/powerpoint/2010/main" val="722530061"/>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7B72D8B8-4895-488F-8DB1-B94C71288570}"/>
              </a:ext>
            </a:extLst>
          </p:cNvPr>
          <p:cNvSpPr>
            <a:spLocks noGrp="1" noChangeArrowheads="1"/>
          </p:cNvSpPr>
          <p:nvPr>
            <p:ph type="title"/>
          </p:nvPr>
        </p:nvSpPr>
        <p:spPr>
          <a:xfrm>
            <a:off x="457199" y="152400"/>
            <a:ext cx="6629400" cy="900336"/>
          </a:xfrm>
        </p:spPr>
        <p:txBody>
          <a:bodyPr/>
          <a:lstStyle/>
          <a:p>
            <a:r>
              <a:rPr lang="en-US" altLang="en-US" dirty="0" smtClean="0"/>
              <a:t>Objectives Cont’d</a:t>
            </a:r>
            <a:endParaRPr lang="en-US" altLang="en-US" dirty="0"/>
          </a:p>
        </p:txBody>
      </p:sp>
      <p:sp>
        <p:nvSpPr>
          <p:cNvPr id="51203" name="Rectangle 3">
            <a:extLst>
              <a:ext uri="{FF2B5EF4-FFF2-40B4-BE49-F238E27FC236}">
                <a16:creationId xmlns:a16="http://schemas.microsoft.com/office/drawing/2014/main" id="{C32DC144-A15A-4DC4-B7B7-179F0D3956D5}"/>
              </a:ext>
            </a:extLst>
          </p:cNvPr>
          <p:cNvSpPr>
            <a:spLocks noGrp="1" noChangeArrowheads="1"/>
          </p:cNvSpPr>
          <p:nvPr>
            <p:ph idx="1"/>
          </p:nvPr>
        </p:nvSpPr>
        <p:spPr>
          <a:xfrm>
            <a:off x="457200" y="1705122"/>
            <a:ext cx="8229600" cy="4460182"/>
          </a:xfrm>
        </p:spPr>
        <p:txBody>
          <a:bodyPr/>
          <a:lstStyle/>
          <a:p>
            <a:pPr marL="457200" indent="-457200">
              <a:buFont typeface="Wingdings" panose="05000000000000000000" pitchFamily="2" charset="2"/>
              <a:buChar char="Ø"/>
            </a:pPr>
            <a:r>
              <a:rPr lang="en-US" sz="2800" dirty="0"/>
              <a:t>To implement online football ground booking and make ground booking fair for </a:t>
            </a:r>
            <a:r>
              <a:rPr lang="en-US" sz="2800" dirty="0" smtClean="0"/>
              <a:t>all.</a:t>
            </a:r>
          </a:p>
          <a:p>
            <a:pPr marL="457200" indent="-457200">
              <a:buFont typeface="Wingdings" panose="05000000000000000000" pitchFamily="2" charset="2"/>
              <a:buChar char="Ø"/>
            </a:pPr>
            <a:r>
              <a:rPr lang="en-US" sz="2800" dirty="0" smtClean="0"/>
              <a:t>To </a:t>
            </a:r>
            <a:r>
              <a:rPr lang="en-US" sz="2800" dirty="0"/>
              <a:t>make maintenance registration more systematic and easy for all students in the </a:t>
            </a:r>
            <a:r>
              <a:rPr lang="en-US" sz="2800" dirty="0" smtClean="0"/>
              <a:t>college.</a:t>
            </a:r>
          </a:p>
          <a:p>
            <a:pPr marL="457200" indent="-457200">
              <a:buFont typeface="Wingdings" panose="05000000000000000000" pitchFamily="2" charset="2"/>
              <a:buChar char="Ø"/>
            </a:pPr>
            <a:r>
              <a:rPr lang="en-US" sz="2800" dirty="0" smtClean="0"/>
              <a:t>To </a:t>
            </a:r>
            <a:r>
              <a:rPr lang="en-US" sz="2800" dirty="0"/>
              <a:t>review documents related to the </a:t>
            </a:r>
            <a:r>
              <a:rPr lang="en-US" sz="2800" dirty="0" smtClean="0"/>
              <a:t>topic.</a:t>
            </a:r>
          </a:p>
          <a:p>
            <a:pPr marL="457200" indent="-457200">
              <a:buFont typeface="Wingdings" panose="05000000000000000000" pitchFamily="2" charset="2"/>
              <a:buChar char="Ø"/>
            </a:pPr>
            <a:r>
              <a:rPr lang="en-US" sz="2800" dirty="0" smtClean="0"/>
              <a:t>To </a:t>
            </a:r>
            <a:r>
              <a:rPr lang="en-US" sz="2800" dirty="0"/>
              <a:t>learn development of Android and iOS mobile apps and integrating mobile apps to a database.</a:t>
            </a:r>
          </a:p>
          <a:p>
            <a:pPr marL="457200" indent="-457200">
              <a:buFont typeface="Wingdings" panose="05000000000000000000" pitchFamily="2" charset="2"/>
              <a:buChar char="Ø"/>
            </a:pPr>
            <a:endParaRPr lang="en-US" sz="2800" dirty="0"/>
          </a:p>
        </p:txBody>
      </p:sp>
      <p:sp>
        <p:nvSpPr>
          <p:cNvPr id="10" name="Rectangle 18">
            <a:extLst>
              <a:ext uri="{FF2B5EF4-FFF2-40B4-BE49-F238E27FC236}">
                <a16:creationId xmlns:a16="http://schemas.microsoft.com/office/drawing/2014/main" id="{63E6D0DD-DFDF-46A1-A70C-CAFDFF730DEB}"/>
              </a:ext>
            </a:extLst>
          </p:cNvPr>
          <p:cNvSpPr txBox="1">
            <a:spLocks noChangeArrowheads="1"/>
          </p:cNvSpPr>
          <p:nvPr/>
        </p:nvSpPr>
        <p:spPr>
          <a:xfrm>
            <a:off x="8305800" y="6553200"/>
            <a:ext cx="495669" cy="2286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a:fld id="{2757A297-25DA-4E2C-BAB7-44199D986FBE}" type="slidenum">
              <a:rPr lang="en-US" altLang="en-US" sz="1200" smtClean="0">
                <a:solidFill>
                  <a:schemeClr val="accent5"/>
                </a:solidFill>
                <a:latin typeface="+mj-lt"/>
              </a:rPr>
              <a:pPr algn="r"/>
              <a:t>11</a:t>
            </a:fld>
            <a:endParaRPr lang="en-US" altLang="en-US" sz="1200" dirty="0">
              <a:solidFill>
                <a:schemeClr val="accent5"/>
              </a:solidFill>
              <a:latin typeface="+mj-lt"/>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1339" y="156458"/>
            <a:ext cx="1592661" cy="1548664"/>
          </a:xfrm>
          <a:prstGeom prst="rect">
            <a:avLst/>
          </a:prstGeom>
        </p:spPr>
      </p:pic>
      <p:sp>
        <p:nvSpPr>
          <p:cNvPr id="8" name="Date Placeholder 1"/>
          <p:cNvSpPr txBox="1">
            <a:spLocks/>
          </p:cNvSpPr>
          <p:nvPr/>
        </p:nvSpPr>
        <p:spPr>
          <a:xfrm>
            <a:off x="7359352" y="6570866"/>
            <a:ext cx="946448" cy="34014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65251AA-E9AF-4077-A325-688E81205F62}" type="datetime1">
              <a:rPr lang="en-US" altLang="en-US" sz="1200" smtClean="0"/>
              <a:pPr/>
              <a:t>8/25/2018</a:t>
            </a:fld>
            <a:endParaRPr lang="en-US" altLang="en-US" sz="1200" dirty="0"/>
          </a:p>
        </p:txBody>
      </p:sp>
    </p:spTree>
    <p:extLst>
      <p:ext uri="{BB962C8B-B14F-4D97-AF65-F5344CB8AC3E}">
        <p14:creationId xmlns:p14="http://schemas.microsoft.com/office/powerpoint/2010/main" val="1044856453"/>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2" name="Rectangle 24">
            <a:extLst>
              <a:ext uri="{FF2B5EF4-FFF2-40B4-BE49-F238E27FC236}">
                <a16:creationId xmlns:a16="http://schemas.microsoft.com/office/drawing/2014/main" id="{7EF8ED49-EA83-4C51-9E1D-C4CB46D6DCD6}"/>
              </a:ext>
            </a:extLst>
          </p:cNvPr>
          <p:cNvSpPr>
            <a:spLocks noGrp="1" noChangeArrowheads="1"/>
          </p:cNvSpPr>
          <p:nvPr>
            <p:ph type="title"/>
          </p:nvPr>
        </p:nvSpPr>
        <p:spPr>
          <a:xfrm>
            <a:off x="457200" y="156458"/>
            <a:ext cx="4546848" cy="955576"/>
          </a:xfrm>
        </p:spPr>
        <p:txBody>
          <a:bodyPr/>
          <a:lstStyle/>
          <a:p>
            <a:r>
              <a:rPr lang="en-US" altLang="en-US" dirty="0" smtClean="0"/>
              <a:t>Scope</a:t>
            </a:r>
            <a:endParaRPr lang="en-US" altLang="en-US" dirty="0"/>
          </a:p>
        </p:txBody>
      </p:sp>
      <p:sp>
        <p:nvSpPr>
          <p:cNvPr id="7193" name="Rectangle 25">
            <a:extLst>
              <a:ext uri="{FF2B5EF4-FFF2-40B4-BE49-F238E27FC236}">
                <a16:creationId xmlns:a16="http://schemas.microsoft.com/office/drawing/2014/main" id="{9584F7FE-41BB-4C43-8A9C-A57BB5FA076E}"/>
              </a:ext>
            </a:extLst>
          </p:cNvPr>
          <p:cNvSpPr>
            <a:spLocks noGrp="1" noChangeArrowheads="1"/>
          </p:cNvSpPr>
          <p:nvPr>
            <p:ph idx="1"/>
          </p:nvPr>
        </p:nvSpPr>
        <p:spPr>
          <a:xfrm>
            <a:off x="462919" y="1705122"/>
            <a:ext cx="8338549" cy="4847405"/>
          </a:xfrm>
        </p:spPr>
        <p:txBody>
          <a:bodyPr/>
          <a:lstStyle/>
          <a:p>
            <a:pPr marL="457200" indent="-457200">
              <a:buFont typeface="Wingdings" panose="05000000000000000000" pitchFamily="2" charset="2"/>
              <a:buChar char="Ø"/>
            </a:pPr>
            <a:r>
              <a:rPr lang="en-US" altLang="en-US" sz="2800" dirty="0" smtClean="0"/>
              <a:t>User registration</a:t>
            </a:r>
          </a:p>
          <a:p>
            <a:pPr marL="457200" indent="-457200">
              <a:buFont typeface="Wingdings" panose="05000000000000000000" pitchFamily="2" charset="2"/>
              <a:buChar char="Ø"/>
            </a:pPr>
            <a:r>
              <a:rPr lang="en-US" altLang="en-US" sz="2800" dirty="0" smtClean="0"/>
              <a:t>User login</a:t>
            </a:r>
          </a:p>
          <a:p>
            <a:pPr marL="457200" indent="-457200">
              <a:buFont typeface="Wingdings" panose="05000000000000000000" pitchFamily="2" charset="2"/>
              <a:buChar char="Ø"/>
            </a:pPr>
            <a:r>
              <a:rPr lang="en-US" altLang="en-US" sz="2800" dirty="0" smtClean="0"/>
              <a:t>Football ground booking</a:t>
            </a:r>
          </a:p>
          <a:p>
            <a:pPr marL="457200" indent="-457200">
              <a:buFont typeface="Wingdings" panose="05000000000000000000" pitchFamily="2" charset="2"/>
              <a:buChar char="Ø"/>
            </a:pPr>
            <a:r>
              <a:rPr lang="en-US" altLang="en-US" sz="2800" dirty="0" smtClean="0"/>
              <a:t>Maintenance registration</a:t>
            </a:r>
          </a:p>
          <a:p>
            <a:pPr marL="457200" indent="-457200">
              <a:buFont typeface="Wingdings" panose="05000000000000000000" pitchFamily="2" charset="2"/>
              <a:buChar char="Ø"/>
            </a:pPr>
            <a:r>
              <a:rPr lang="en-US" altLang="en-US" sz="2800" dirty="0" smtClean="0"/>
              <a:t>Time table display</a:t>
            </a:r>
          </a:p>
          <a:p>
            <a:pPr marL="457200" indent="-457200">
              <a:buFont typeface="Wingdings" panose="05000000000000000000" pitchFamily="2" charset="2"/>
              <a:buChar char="Ø"/>
            </a:pPr>
            <a:r>
              <a:rPr lang="en-US" altLang="en-US" sz="2800" dirty="0" smtClean="0"/>
              <a:t>Self-attendance tracking</a:t>
            </a:r>
          </a:p>
          <a:p>
            <a:pPr marL="457200" indent="-457200">
              <a:buFont typeface="Wingdings" panose="05000000000000000000" pitchFamily="2" charset="2"/>
              <a:buChar char="Ø"/>
            </a:pPr>
            <a:r>
              <a:rPr lang="en-US" altLang="en-US" sz="2800" dirty="0" smtClean="0"/>
              <a:t>Feedback and suggestions</a:t>
            </a:r>
          </a:p>
          <a:p>
            <a:pPr marL="457200" indent="-457200">
              <a:buFont typeface="Wingdings" panose="05000000000000000000" pitchFamily="2" charset="2"/>
              <a:buChar char="Ø"/>
            </a:pPr>
            <a:endParaRPr lang="en-US" altLang="en-US" sz="2800" dirty="0"/>
          </a:p>
        </p:txBody>
      </p:sp>
      <p:sp>
        <p:nvSpPr>
          <p:cNvPr id="10" name="Rectangle 18">
            <a:extLst>
              <a:ext uri="{FF2B5EF4-FFF2-40B4-BE49-F238E27FC236}">
                <a16:creationId xmlns:a16="http://schemas.microsoft.com/office/drawing/2014/main" id="{4FFE4A9F-C5CF-49E8-92EC-664F004AB5ED}"/>
              </a:ext>
            </a:extLst>
          </p:cNvPr>
          <p:cNvSpPr txBox="1">
            <a:spLocks noChangeArrowheads="1"/>
          </p:cNvSpPr>
          <p:nvPr/>
        </p:nvSpPr>
        <p:spPr>
          <a:xfrm>
            <a:off x="8305800" y="6552527"/>
            <a:ext cx="495669" cy="2286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a:fld id="{2757A297-25DA-4E2C-BAB7-44199D986FBE}" type="slidenum">
              <a:rPr lang="en-US" altLang="en-US" sz="1200" smtClean="0">
                <a:solidFill>
                  <a:schemeClr val="accent5"/>
                </a:solidFill>
                <a:latin typeface="+mj-lt"/>
              </a:rPr>
              <a:pPr algn="r"/>
              <a:t>12</a:t>
            </a:fld>
            <a:endParaRPr lang="en-US" altLang="en-US" sz="1200" dirty="0">
              <a:solidFill>
                <a:schemeClr val="accent5"/>
              </a:solidFill>
              <a:latin typeface="+mj-lt"/>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1339" y="156458"/>
            <a:ext cx="1592661" cy="1548664"/>
          </a:xfrm>
          <a:prstGeom prst="rect">
            <a:avLst/>
          </a:prstGeom>
        </p:spPr>
      </p:pic>
      <p:sp>
        <p:nvSpPr>
          <p:cNvPr id="8" name="Date Placeholder 1"/>
          <p:cNvSpPr txBox="1">
            <a:spLocks/>
          </p:cNvSpPr>
          <p:nvPr/>
        </p:nvSpPr>
        <p:spPr>
          <a:xfrm>
            <a:off x="7359352" y="6570866"/>
            <a:ext cx="946448" cy="34014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65251AA-E9AF-4077-A325-688E81205F62}" type="datetime1">
              <a:rPr lang="en-US" altLang="en-US" sz="1200" smtClean="0"/>
              <a:pPr/>
              <a:t>8/25/2018</a:t>
            </a:fld>
            <a:endParaRPr lang="en-US" altLang="en-US" sz="1200" dirty="0"/>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2" name="Rectangle 24">
            <a:extLst>
              <a:ext uri="{FF2B5EF4-FFF2-40B4-BE49-F238E27FC236}">
                <a16:creationId xmlns:a16="http://schemas.microsoft.com/office/drawing/2014/main" id="{7EF8ED49-EA83-4C51-9E1D-C4CB46D6DCD6}"/>
              </a:ext>
            </a:extLst>
          </p:cNvPr>
          <p:cNvSpPr>
            <a:spLocks noGrp="1" noChangeArrowheads="1"/>
          </p:cNvSpPr>
          <p:nvPr>
            <p:ph type="title"/>
          </p:nvPr>
        </p:nvSpPr>
        <p:spPr>
          <a:xfrm>
            <a:off x="457200" y="156458"/>
            <a:ext cx="4546848" cy="955576"/>
          </a:xfrm>
        </p:spPr>
        <p:txBody>
          <a:bodyPr/>
          <a:lstStyle/>
          <a:p>
            <a:r>
              <a:rPr lang="en-US" altLang="en-US" dirty="0" smtClean="0"/>
              <a:t>Scope cont’d</a:t>
            </a:r>
            <a:endParaRPr lang="en-US" altLang="en-US" dirty="0"/>
          </a:p>
        </p:txBody>
      </p:sp>
      <p:sp>
        <p:nvSpPr>
          <p:cNvPr id="7193" name="Rectangle 25">
            <a:extLst>
              <a:ext uri="{FF2B5EF4-FFF2-40B4-BE49-F238E27FC236}">
                <a16:creationId xmlns:a16="http://schemas.microsoft.com/office/drawing/2014/main" id="{9584F7FE-41BB-4C43-8A9C-A57BB5FA076E}"/>
              </a:ext>
            </a:extLst>
          </p:cNvPr>
          <p:cNvSpPr>
            <a:spLocks noGrp="1" noChangeArrowheads="1"/>
          </p:cNvSpPr>
          <p:nvPr>
            <p:ph idx="1"/>
          </p:nvPr>
        </p:nvSpPr>
        <p:spPr>
          <a:xfrm>
            <a:off x="462919" y="1721471"/>
            <a:ext cx="8338549" cy="4831056"/>
          </a:xfrm>
        </p:spPr>
        <p:txBody>
          <a:bodyPr/>
          <a:lstStyle/>
          <a:p>
            <a:r>
              <a:rPr lang="en-US" altLang="en-US" sz="3000" b="1" dirty="0" smtClean="0"/>
              <a:t>Future Scope</a:t>
            </a:r>
          </a:p>
          <a:p>
            <a:endParaRPr lang="en-US" altLang="en-US" sz="3000" b="1" dirty="0" smtClean="0"/>
          </a:p>
          <a:p>
            <a:pPr marL="457200" indent="-457200">
              <a:buFont typeface="Wingdings" panose="05000000000000000000" pitchFamily="2" charset="2"/>
              <a:buChar char="Ø"/>
            </a:pPr>
            <a:r>
              <a:rPr lang="en-US" altLang="en-US" sz="2800" dirty="0" smtClean="0"/>
              <a:t>College Handbook</a:t>
            </a:r>
          </a:p>
          <a:p>
            <a:pPr marL="457200" indent="-457200">
              <a:buFont typeface="Wingdings" panose="05000000000000000000" pitchFamily="2" charset="2"/>
              <a:buChar char="Ø"/>
            </a:pPr>
            <a:r>
              <a:rPr lang="en-US" altLang="en-US" sz="2800" dirty="0" smtClean="0"/>
              <a:t>Staff details</a:t>
            </a:r>
          </a:p>
          <a:p>
            <a:pPr marL="457200" indent="-457200">
              <a:buFont typeface="Wingdings" panose="05000000000000000000" pitchFamily="2" charset="2"/>
              <a:buChar char="Ø"/>
            </a:pPr>
            <a:r>
              <a:rPr lang="en-US" altLang="en-US" sz="2800" dirty="0" smtClean="0"/>
              <a:t>Club/college activity details</a:t>
            </a:r>
            <a:r>
              <a:rPr lang="en-US" altLang="en-US" sz="2800" dirty="0"/>
              <a:t> </a:t>
            </a:r>
            <a:r>
              <a:rPr lang="en-US" altLang="en-US" sz="2800" dirty="0" smtClean="0"/>
              <a:t>and calendar</a:t>
            </a:r>
          </a:p>
          <a:p>
            <a:pPr marL="457200" indent="-457200">
              <a:buFont typeface="Wingdings" panose="05000000000000000000" pitchFamily="2" charset="2"/>
              <a:buChar char="Ø"/>
            </a:pPr>
            <a:r>
              <a:rPr lang="en-US" altLang="en-US" sz="2800" dirty="0" smtClean="0"/>
              <a:t>Class, teamwork hall and lecture theater booking</a:t>
            </a:r>
          </a:p>
          <a:p>
            <a:pPr marL="457200" indent="-457200">
              <a:buFont typeface="Wingdings" panose="05000000000000000000" pitchFamily="2" charset="2"/>
              <a:buChar char="Ø"/>
            </a:pPr>
            <a:r>
              <a:rPr lang="en-US" altLang="en-US" sz="2800" dirty="0" smtClean="0"/>
              <a:t>Development of iOS Smart Campus app</a:t>
            </a:r>
          </a:p>
        </p:txBody>
      </p:sp>
      <p:sp>
        <p:nvSpPr>
          <p:cNvPr id="10" name="Rectangle 18">
            <a:extLst>
              <a:ext uri="{FF2B5EF4-FFF2-40B4-BE49-F238E27FC236}">
                <a16:creationId xmlns:a16="http://schemas.microsoft.com/office/drawing/2014/main" id="{4FFE4A9F-C5CF-49E8-92EC-664F004AB5ED}"/>
              </a:ext>
            </a:extLst>
          </p:cNvPr>
          <p:cNvSpPr txBox="1">
            <a:spLocks noChangeArrowheads="1"/>
          </p:cNvSpPr>
          <p:nvPr/>
        </p:nvSpPr>
        <p:spPr>
          <a:xfrm>
            <a:off x="8305800" y="6552527"/>
            <a:ext cx="495669" cy="2286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a:fld id="{2757A297-25DA-4E2C-BAB7-44199D986FBE}" type="slidenum">
              <a:rPr lang="en-US" altLang="en-US" sz="1200" smtClean="0">
                <a:solidFill>
                  <a:schemeClr val="accent5"/>
                </a:solidFill>
                <a:latin typeface="+mj-lt"/>
              </a:rPr>
              <a:pPr algn="r"/>
              <a:t>13</a:t>
            </a:fld>
            <a:endParaRPr lang="en-US" altLang="en-US" sz="1200" dirty="0">
              <a:solidFill>
                <a:schemeClr val="accent5"/>
              </a:solidFill>
              <a:latin typeface="+mj-lt"/>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1339" y="156458"/>
            <a:ext cx="1592661" cy="1548664"/>
          </a:xfrm>
          <a:prstGeom prst="rect">
            <a:avLst/>
          </a:prstGeom>
        </p:spPr>
      </p:pic>
      <p:sp>
        <p:nvSpPr>
          <p:cNvPr id="8" name="Date Placeholder 1"/>
          <p:cNvSpPr txBox="1">
            <a:spLocks/>
          </p:cNvSpPr>
          <p:nvPr/>
        </p:nvSpPr>
        <p:spPr>
          <a:xfrm>
            <a:off x="7359352" y="6570866"/>
            <a:ext cx="946448" cy="34014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65251AA-E9AF-4077-A325-688E81205F62}" type="datetime1">
              <a:rPr lang="en-US" altLang="en-US" sz="1200" smtClean="0"/>
              <a:pPr/>
              <a:t>8/25/2018</a:t>
            </a:fld>
            <a:endParaRPr lang="en-US" altLang="en-US" sz="1200" dirty="0"/>
          </a:p>
        </p:txBody>
      </p:sp>
    </p:spTree>
    <p:extLst>
      <p:ext uri="{BB962C8B-B14F-4D97-AF65-F5344CB8AC3E}">
        <p14:creationId xmlns:p14="http://schemas.microsoft.com/office/powerpoint/2010/main" val="4077290263"/>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2" name="Rectangle 24">
            <a:extLst>
              <a:ext uri="{FF2B5EF4-FFF2-40B4-BE49-F238E27FC236}">
                <a16:creationId xmlns:a16="http://schemas.microsoft.com/office/drawing/2014/main" id="{7EF8ED49-EA83-4C51-9E1D-C4CB46D6DCD6}"/>
              </a:ext>
            </a:extLst>
          </p:cNvPr>
          <p:cNvSpPr>
            <a:spLocks noGrp="1" noChangeArrowheads="1"/>
          </p:cNvSpPr>
          <p:nvPr>
            <p:ph type="title"/>
          </p:nvPr>
        </p:nvSpPr>
        <p:spPr>
          <a:xfrm>
            <a:off x="457199" y="156458"/>
            <a:ext cx="5376999" cy="955576"/>
          </a:xfrm>
        </p:spPr>
        <p:txBody>
          <a:bodyPr/>
          <a:lstStyle/>
          <a:p>
            <a:r>
              <a:rPr lang="en-US" altLang="en-US" dirty="0" smtClean="0"/>
              <a:t>Literature Review</a:t>
            </a:r>
            <a:endParaRPr lang="en-US" altLang="en-US" dirty="0"/>
          </a:p>
        </p:txBody>
      </p:sp>
      <p:sp>
        <p:nvSpPr>
          <p:cNvPr id="7193" name="Rectangle 25">
            <a:extLst>
              <a:ext uri="{FF2B5EF4-FFF2-40B4-BE49-F238E27FC236}">
                <a16:creationId xmlns:a16="http://schemas.microsoft.com/office/drawing/2014/main" id="{9584F7FE-41BB-4C43-8A9C-A57BB5FA076E}"/>
              </a:ext>
            </a:extLst>
          </p:cNvPr>
          <p:cNvSpPr>
            <a:spLocks noGrp="1" noChangeArrowheads="1"/>
          </p:cNvSpPr>
          <p:nvPr>
            <p:ph idx="1"/>
          </p:nvPr>
        </p:nvSpPr>
        <p:spPr>
          <a:xfrm>
            <a:off x="462919" y="1721471"/>
            <a:ext cx="8338549" cy="4831056"/>
          </a:xfrm>
        </p:spPr>
        <p:txBody>
          <a:bodyPr/>
          <a:lstStyle/>
          <a:p>
            <a:pPr marL="457200" indent="-457200">
              <a:buFont typeface="Wingdings" panose="05000000000000000000" pitchFamily="2" charset="2"/>
              <a:buChar char="Ø"/>
            </a:pPr>
            <a:r>
              <a:rPr lang="en-US" sz="2400" dirty="0"/>
              <a:t>In the paper, an online booking facility system for sports was developed that will facilitate fast and accurate booking of the different types of sports including football, squash, tennis, spinning, racquetball, treadmills and arc trainers (Carnegie Mellon University, 2010) </a:t>
            </a:r>
            <a:r>
              <a:rPr lang="en-US" sz="2400" dirty="0" smtClean="0"/>
              <a:t>.</a:t>
            </a:r>
          </a:p>
          <a:p>
            <a:endParaRPr lang="en-US" sz="2400" dirty="0" smtClean="0"/>
          </a:p>
          <a:p>
            <a:pPr marL="457200" indent="-457200">
              <a:buFont typeface="Wingdings" panose="05000000000000000000" pitchFamily="2" charset="2"/>
              <a:buChar char="Ø"/>
            </a:pPr>
            <a:r>
              <a:rPr lang="en-US" sz="2400" dirty="0"/>
              <a:t>In this </a:t>
            </a:r>
            <a:r>
              <a:rPr lang="en-US" sz="2400" dirty="0" smtClean="0"/>
              <a:t>research</a:t>
            </a:r>
            <a:r>
              <a:rPr lang="en-US" sz="2400" dirty="0"/>
              <a:t>(Sultana, </a:t>
            </a:r>
            <a:r>
              <a:rPr lang="en-US" sz="2400" dirty="0" err="1"/>
              <a:t>Enayet</a:t>
            </a:r>
            <a:r>
              <a:rPr lang="en-US" sz="2400" dirty="0"/>
              <a:t>, &amp; </a:t>
            </a:r>
            <a:r>
              <a:rPr lang="en-US" sz="2400" dirty="0" err="1"/>
              <a:t>Mouri</a:t>
            </a:r>
            <a:r>
              <a:rPr lang="en-US" sz="2400" dirty="0"/>
              <a:t>, February 2015)</a:t>
            </a:r>
            <a:r>
              <a:rPr lang="en-US" sz="2400" dirty="0" smtClean="0"/>
              <a:t>, </a:t>
            </a:r>
            <a:r>
              <a:rPr lang="en-US" sz="2400" dirty="0"/>
              <a:t>considering the wide popularity of smartphones among any age group, the attendance tracking system was proposed as mobile application using a smartphone.</a:t>
            </a:r>
            <a:endParaRPr lang="en-US" altLang="en-US" sz="2400" dirty="0" smtClean="0"/>
          </a:p>
        </p:txBody>
      </p:sp>
      <p:sp>
        <p:nvSpPr>
          <p:cNvPr id="10" name="Rectangle 18">
            <a:extLst>
              <a:ext uri="{FF2B5EF4-FFF2-40B4-BE49-F238E27FC236}">
                <a16:creationId xmlns:a16="http://schemas.microsoft.com/office/drawing/2014/main" id="{4FFE4A9F-C5CF-49E8-92EC-664F004AB5ED}"/>
              </a:ext>
            </a:extLst>
          </p:cNvPr>
          <p:cNvSpPr txBox="1">
            <a:spLocks noChangeArrowheads="1"/>
          </p:cNvSpPr>
          <p:nvPr/>
        </p:nvSpPr>
        <p:spPr>
          <a:xfrm>
            <a:off x="8305800" y="6552527"/>
            <a:ext cx="495669" cy="2286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a:fld id="{2757A297-25DA-4E2C-BAB7-44199D986FBE}" type="slidenum">
              <a:rPr lang="en-US" altLang="en-US" sz="1200" smtClean="0">
                <a:solidFill>
                  <a:schemeClr val="accent5"/>
                </a:solidFill>
                <a:latin typeface="+mj-lt"/>
              </a:rPr>
              <a:pPr algn="r"/>
              <a:t>14</a:t>
            </a:fld>
            <a:endParaRPr lang="en-US" altLang="en-US" sz="1200" dirty="0">
              <a:solidFill>
                <a:schemeClr val="accent5"/>
              </a:solidFill>
              <a:latin typeface="+mj-lt"/>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1339" y="156458"/>
            <a:ext cx="1592661" cy="1548664"/>
          </a:xfrm>
          <a:prstGeom prst="rect">
            <a:avLst/>
          </a:prstGeom>
        </p:spPr>
      </p:pic>
      <p:sp>
        <p:nvSpPr>
          <p:cNvPr id="8" name="Date Placeholder 1"/>
          <p:cNvSpPr txBox="1">
            <a:spLocks/>
          </p:cNvSpPr>
          <p:nvPr/>
        </p:nvSpPr>
        <p:spPr>
          <a:xfrm>
            <a:off x="7359352" y="6570866"/>
            <a:ext cx="946448" cy="34014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65251AA-E9AF-4077-A325-688E81205F62}" type="datetime1">
              <a:rPr lang="en-US" altLang="en-US" sz="1200" smtClean="0"/>
              <a:pPr/>
              <a:t>8/25/2018</a:t>
            </a:fld>
            <a:endParaRPr lang="en-US" altLang="en-US" sz="1200" dirty="0"/>
          </a:p>
        </p:txBody>
      </p:sp>
    </p:spTree>
    <p:extLst>
      <p:ext uri="{BB962C8B-B14F-4D97-AF65-F5344CB8AC3E}">
        <p14:creationId xmlns:p14="http://schemas.microsoft.com/office/powerpoint/2010/main" val="1338991745"/>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2" name="Rectangle 24">
            <a:extLst>
              <a:ext uri="{FF2B5EF4-FFF2-40B4-BE49-F238E27FC236}">
                <a16:creationId xmlns:a16="http://schemas.microsoft.com/office/drawing/2014/main" id="{7EF8ED49-EA83-4C51-9E1D-C4CB46D6DCD6}"/>
              </a:ext>
            </a:extLst>
          </p:cNvPr>
          <p:cNvSpPr>
            <a:spLocks noGrp="1" noChangeArrowheads="1"/>
          </p:cNvSpPr>
          <p:nvPr>
            <p:ph type="title"/>
          </p:nvPr>
        </p:nvSpPr>
        <p:spPr>
          <a:xfrm>
            <a:off x="457199" y="156458"/>
            <a:ext cx="5376999" cy="955576"/>
          </a:xfrm>
        </p:spPr>
        <p:txBody>
          <a:bodyPr/>
          <a:lstStyle/>
          <a:p>
            <a:r>
              <a:rPr lang="en-US" altLang="en-US" dirty="0" smtClean="0"/>
              <a:t>Literature Review</a:t>
            </a:r>
            <a:endParaRPr lang="en-US" altLang="en-US" dirty="0"/>
          </a:p>
        </p:txBody>
      </p:sp>
      <p:sp>
        <p:nvSpPr>
          <p:cNvPr id="7193" name="Rectangle 25">
            <a:extLst>
              <a:ext uri="{FF2B5EF4-FFF2-40B4-BE49-F238E27FC236}">
                <a16:creationId xmlns:a16="http://schemas.microsoft.com/office/drawing/2014/main" id="{9584F7FE-41BB-4C43-8A9C-A57BB5FA076E}"/>
              </a:ext>
            </a:extLst>
          </p:cNvPr>
          <p:cNvSpPr>
            <a:spLocks noGrp="1" noChangeArrowheads="1"/>
          </p:cNvSpPr>
          <p:nvPr>
            <p:ph idx="1"/>
          </p:nvPr>
        </p:nvSpPr>
        <p:spPr>
          <a:xfrm>
            <a:off x="462919" y="1721471"/>
            <a:ext cx="8338549" cy="4831056"/>
          </a:xfrm>
        </p:spPr>
        <p:txBody>
          <a:bodyPr/>
          <a:lstStyle/>
          <a:p>
            <a:pPr marL="457200" indent="-457200">
              <a:buFont typeface="Wingdings" panose="05000000000000000000" pitchFamily="2" charset="2"/>
              <a:buChar char="Ø"/>
            </a:pPr>
            <a:r>
              <a:rPr lang="en-US" sz="2400" dirty="0"/>
              <a:t>This </a:t>
            </a:r>
            <a:r>
              <a:rPr lang="en-US" sz="2400" dirty="0" smtClean="0"/>
              <a:t>paper</a:t>
            </a:r>
            <a:r>
              <a:rPr lang="en-US" sz="2400" dirty="0"/>
              <a:t>(Spear, Lock, &amp; McCulloch, 2006). </a:t>
            </a:r>
            <a:r>
              <a:rPr lang="en-US" sz="2400" dirty="0" smtClean="0"/>
              <a:t> </a:t>
            </a:r>
            <a:r>
              <a:rPr lang="en-US" sz="2400" dirty="0"/>
              <a:t>focuses on the methodology of giving feedbacks of teaching lessons from teachers to the students and students categorized under different field of their interest were in turn asked to give feedbacks of way teachers were performing. </a:t>
            </a:r>
            <a:endParaRPr lang="en-US" sz="2400" dirty="0" smtClean="0"/>
          </a:p>
          <a:p>
            <a:endParaRPr lang="en-US" sz="2400" dirty="0" smtClean="0"/>
          </a:p>
          <a:p>
            <a:pPr marL="457200" indent="-457200">
              <a:buFont typeface="Wingdings" panose="05000000000000000000" pitchFamily="2" charset="2"/>
              <a:buChar char="Ø"/>
            </a:pPr>
            <a:r>
              <a:rPr lang="en-US" sz="2400" dirty="0"/>
              <a:t>The paper (</a:t>
            </a:r>
            <a:r>
              <a:rPr lang="en-US" sz="2400" dirty="0" err="1"/>
              <a:t>Alqahtani</a:t>
            </a:r>
            <a:r>
              <a:rPr lang="en-US" sz="2400" dirty="0"/>
              <a:t> &amp; Mohammad, 2015) discuses about the mobile application that is basically develop for the education purpose which is for learning the right way to read </a:t>
            </a:r>
            <a:endParaRPr lang="en-US" altLang="en-US" sz="2400" dirty="0" smtClean="0"/>
          </a:p>
        </p:txBody>
      </p:sp>
      <p:sp>
        <p:nvSpPr>
          <p:cNvPr id="10" name="Rectangle 18">
            <a:extLst>
              <a:ext uri="{FF2B5EF4-FFF2-40B4-BE49-F238E27FC236}">
                <a16:creationId xmlns:a16="http://schemas.microsoft.com/office/drawing/2014/main" id="{4FFE4A9F-C5CF-49E8-92EC-664F004AB5ED}"/>
              </a:ext>
            </a:extLst>
          </p:cNvPr>
          <p:cNvSpPr txBox="1">
            <a:spLocks noChangeArrowheads="1"/>
          </p:cNvSpPr>
          <p:nvPr/>
        </p:nvSpPr>
        <p:spPr>
          <a:xfrm>
            <a:off x="8305800" y="6552527"/>
            <a:ext cx="495669" cy="2286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a:fld id="{2757A297-25DA-4E2C-BAB7-44199D986FBE}" type="slidenum">
              <a:rPr lang="en-US" altLang="en-US" sz="1200" smtClean="0">
                <a:solidFill>
                  <a:schemeClr val="accent5"/>
                </a:solidFill>
                <a:latin typeface="+mj-lt"/>
              </a:rPr>
              <a:pPr algn="r"/>
              <a:t>15</a:t>
            </a:fld>
            <a:endParaRPr lang="en-US" altLang="en-US" sz="1200" dirty="0">
              <a:solidFill>
                <a:schemeClr val="accent5"/>
              </a:solidFill>
              <a:latin typeface="+mj-lt"/>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1339" y="156458"/>
            <a:ext cx="1592661" cy="1548664"/>
          </a:xfrm>
          <a:prstGeom prst="rect">
            <a:avLst/>
          </a:prstGeom>
        </p:spPr>
      </p:pic>
      <p:sp>
        <p:nvSpPr>
          <p:cNvPr id="8" name="Date Placeholder 1"/>
          <p:cNvSpPr txBox="1">
            <a:spLocks/>
          </p:cNvSpPr>
          <p:nvPr/>
        </p:nvSpPr>
        <p:spPr>
          <a:xfrm>
            <a:off x="7359352" y="6570866"/>
            <a:ext cx="946448" cy="34014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65251AA-E9AF-4077-A325-688E81205F62}" type="datetime1">
              <a:rPr lang="en-US" altLang="en-US" sz="1200" smtClean="0"/>
              <a:pPr/>
              <a:t>8/25/2018</a:t>
            </a:fld>
            <a:endParaRPr lang="en-US" altLang="en-US" sz="1200" dirty="0"/>
          </a:p>
        </p:txBody>
      </p:sp>
    </p:spTree>
    <p:extLst>
      <p:ext uri="{BB962C8B-B14F-4D97-AF65-F5344CB8AC3E}">
        <p14:creationId xmlns:p14="http://schemas.microsoft.com/office/powerpoint/2010/main" val="3365789258"/>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2" name="Rectangle 24">
            <a:extLst>
              <a:ext uri="{FF2B5EF4-FFF2-40B4-BE49-F238E27FC236}">
                <a16:creationId xmlns:a16="http://schemas.microsoft.com/office/drawing/2014/main" id="{7EF8ED49-EA83-4C51-9E1D-C4CB46D6DCD6}"/>
              </a:ext>
            </a:extLst>
          </p:cNvPr>
          <p:cNvSpPr>
            <a:spLocks noGrp="1" noChangeArrowheads="1"/>
          </p:cNvSpPr>
          <p:nvPr>
            <p:ph type="title"/>
          </p:nvPr>
        </p:nvSpPr>
        <p:spPr>
          <a:xfrm>
            <a:off x="457199" y="156458"/>
            <a:ext cx="5376999" cy="955576"/>
          </a:xfrm>
        </p:spPr>
        <p:txBody>
          <a:bodyPr/>
          <a:lstStyle/>
          <a:p>
            <a:r>
              <a:rPr lang="en-US" altLang="en-US" dirty="0" smtClean="0"/>
              <a:t>Literature Review</a:t>
            </a:r>
            <a:endParaRPr lang="en-US" altLang="en-US" dirty="0"/>
          </a:p>
        </p:txBody>
      </p:sp>
      <p:sp>
        <p:nvSpPr>
          <p:cNvPr id="7193" name="Rectangle 25">
            <a:extLst>
              <a:ext uri="{FF2B5EF4-FFF2-40B4-BE49-F238E27FC236}">
                <a16:creationId xmlns:a16="http://schemas.microsoft.com/office/drawing/2014/main" id="{9584F7FE-41BB-4C43-8A9C-A57BB5FA076E}"/>
              </a:ext>
            </a:extLst>
          </p:cNvPr>
          <p:cNvSpPr>
            <a:spLocks noGrp="1" noChangeArrowheads="1"/>
          </p:cNvSpPr>
          <p:nvPr>
            <p:ph idx="1"/>
          </p:nvPr>
        </p:nvSpPr>
        <p:spPr>
          <a:xfrm>
            <a:off x="462919" y="1721471"/>
            <a:ext cx="8338549" cy="4831056"/>
          </a:xfrm>
        </p:spPr>
        <p:txBody>
          <a:bodyPr/>
          <a:lstStyle/>
          <a:p>
            <a:pPr marL="457200" indent="-457200">
              <a:buFont typeface="Wingdings" panose="05000000000000000000" pitchFamily="2" charset="2"/>
              <a:buChar char="Ø"/>
            </a:pPr>
            <a:r>
              <a:rPr lang="en-US" sz="2400" dirty="0"/>
              <a:t>This paper (Hoff, 2015) discuses mobile technology that is develop for student so that they can engage before joining the campus so that their first-year experiment can have reminder </a:t>
            </a:r>
            <a:r>
              <a:rPr lang="en-US" sz="2400" dirty="0" smtClean="0"/>
              <a:t>of </a:t>
            </a:r>
            <a:r>
              <a:rPr lang="en-US" sz="2400" dirty="0"/>
              <a:t>their educational careers</a:t>
            </a:r>
            <a:r>
              <a:rPr lang="en-US" sz="2400" dirty="0" smtClean="0"/>
              <a:t>.</a:t>
            </a:r>
          </a:p>
          <a:p>
            <a:endParaRPr lang="en-US" sz="2400" dirty="0" smtClean="0"/>
          </a:p>
          <a:p>
            <a:pPr marL="457200" indent="-457200">
              <a:buFont typeface="Wingdings" panose="05000000000000000000" pitchFamily="2" charset="2"/>
              <a:buChar char="Ø"/>
            </a:pPr>
            <a:r>
              <a:rPr lang="en-US" sz="2400" dirty="0"/>
              <a:t>This </a:t>
            </a:r>
            <a:r>
              <a:rPr lang="en-US" sz="2400" dirty="0" smtClean="0"/>
              <a:t>paper(Lu &amp; Law,2011) </a:t>
            </a:r>
            <a:r>
              <a:rPr lang="en-US" sz="2400" dirty="0"/>
              <a:t>reports on the effects of different types of peer assessment on student learning.  Assessment has a great influence in the outcomes of a student.</a:t>
            </a:r>
            <a:endParaRPr lang="en-US" altLang="en-US" sz="2400" dirty="0" smtClean="0"/>
          </a:p>
        </p:txBody>
      </p:sp>
      <p:sp>
        <p:nvSpPr>
          <p:cNvPr id="10" name="Rectangle 18">
            <a:extLst>
              <a:ext uri="{FF2B5EF4-FFF2-40B4-BE49-F238E27FC236}">
                <a16:creationId xmlns:a16="http://schemas.microsoft.com/office/drawing/2014/main" id="{4FFE4A9F-C5CF-49E8-92EC-664F004AB5ED}"/>
              </a:ext>
            </a:extLst>
          </p:cNvPr>
          <p:cNvSpPr txBox="1">
            <a:spLocks noChangeArrowheads="1"/>
          </p:cNvSpPr>
          <p:nvPr/>
        </p:nvSpPr>
        <p:spPr>
          <a:xfrm>
            <a:off x="8305800" y="6552527"/>
            <a:ext cx="495669" cy="2286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a:fld id="{2757A297-25DA-4E2C-BAB7-44199D986FBE}" type="slidenum">
              <a:rPr lang="en-US" altLang="en-US" sz="1200" smtClean="0">
                <a:solidFill>
                  <a:schemeClr val="accent5"/>
                </a:solidFill>
                <a:latin typeface="+mj-lt"/>
              </a:rPr>
              <a:pPr algn="r"/>
              <a:t>16</a:t>
            </a:fld>
            <a:endParaRPr lang="en-US" altLang="en-US" sz="1200" dirty="0">
              <a:solidFill>
                <a:schemeClr val="accent5"/>
              </a:solidFill>
              <a:latin typeface="+mj-lt"/>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1339" y="156458"/>
            <a:ext cx="1592661" cy="1548664"/>
          </a:xfrm>
          <a:prstGeom prst="rect">
            <a:avLst/>
          </a:prstGeom>
        </p:spPr>
      </p:pic>
      <p:sp>
        <p:nvSpPr>
          <p:cNvPr id="8" name="Date Placeholder 1"/>
          <p:cNvSpPr txBox="1">
            <a:spLocks/>
          </p:cNvSpPr>
          <p:nvPr/>
        </p:nvSpPr>
        <p:spPr>
          <a:xfrm>
            <a:off x="7359352" y="6570866"/>
            <a:ext cx="946448" cy="34014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65251AA-E9AF-4077-A325-688E81205F62}" type="datetime1">
              <a:rPr lang="en-US" altLang="en-US" sz="1200" smtClean="0"/>
              <a:pPr/>
              <a:t>8/25/2018</a:t>
            </a:fld>
            <a:endParaRPr lang="en-US" altLang="en-US" sz="1200" dirty="0"/>
          </a:p>
        </p:txBody>
      </p:sp>
    </p:spTree>
    <p:extLst>
      <p:ext uri="{BB962C8B-B14F-4D97-AF65-F5344CB8AC3E}">
        <p14:creationId xmlns:p14="http://schemas.microsoft.com/office/powerpoint/2010/main" val="2925817306"/>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2" name="Rectangle 24">
            <a:extLst>
              <a:ext uri="{FF2B5EF4-FFF2-40B4-BE49-F238E27FC236}">
                <a16:creationId xmlns:a16="http://schemas.microsoft.com/office/drawing/2014/main" id="{7EF8ED49-EA83-4C51-9E1D-C4CB46D6DCD6}"/>
              </a:ext>
            </a:extLst>
          </p:cNvPr>
          <p:cNvSpPr>
            <a:spLocks noGrp="1" noChangeArrowheads="1"/>
          </p:cNvSpPr>
          <p:nvPr>
            <p:ph type="title"/>
          </p:nvPr>
        </p:nvSpPr>
        <p:spPr>
          <a:xfrm>
            <a:off x="1684124" y="2636912"/>
            <a:ext cx="5376999" cy="1912272"/>
          </a:xfrm>
        </p:spPr>
        <p:txBody>
          <a:bodyPr/>
          <a:lstStyle/>
          <a:p>
            <a:pPr algn="ctr"/>
            <a:r>
              <a:rPr lang="en-US" altLang="en-US" dirty="0" smtClean="0"/>
              <a:t>Methodology</a:t>
            </a:r>
            <a:br>
              <a:rPr lang="en-US" altLang="en-US" dirty="0" smtClean="0"/>
            </a:br>
            <a:r>
              <a:rPr lang="en-US" altLang="en-US" dirty="0" smtClean="0"/>
              <a:t>(</a:t>
            </a:r>
            <a:r>
              <a:rPr lang="en-US" altLang="en-US" dirty="0"/>
              <a:t>Agile</a:t>
            </a:r>
            <a:r>
              <a:rPr lang="en-US" altLang="en-US" dirty="0" smtClean="0"/>
              <a:t>)</a:t>
            </a:r>
            <a:endParaRPr lang="en-US" altLang="en-US" dirty="0"/>
          </a:p>
        </p:txBody>
      </p:sp>
      <p:sp>
        <p:nvSpPr>
          <p:cNvPr id="10" name="Rectangle 18">
            <a:extLst>
              <a:ext uri="{FF2B5EF4-FFF2-40B4-BE49-F238E27FC236}">
                <a16:creationId xmlns:a16="http://schemas.microsoft.com/office/drawing/2014/main" id="{4FFE4A9F-C5CF-49E8-92EC-664F004AB5ED}"/>
              </a:ext>
            </a:extLst>
          </p:cNvPr>
          <p:cNvSpPr txBox="1">
            <a:spLocks noChangeArrowheads="1"/>
          </p:cNvSpPr>
          <p:nvPr/>
        </p:nvSpPr>
        <p:spPr>
          <a:xfrm>
            <a:off x="8305800" y="6552527"/>
            <a:ext cx="495669" cy="2286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a:fld id="{2757A297-25DA-4E2C-BAB7-44199D986FBE}" type="slidenum">
              <a:rPr lang="en-US" altLang="en-US" sz="1200" smtClean="0">
                <a:solidFill>
                  <a:schemeClr val="accent5"/>
                </a:solidFill>
                <a:latin typeface="+mj-lt"/>
              </a:rPr>
              <a:pPr algn="r"/>
              <a:t>17</a:t>
            </a:fld>
            <a:endParaRPr lang="en-US" altLang="en-US" sz="1200" dirty="0">
              <a:solidFill>
                <a:schemeClr val="accent5"/>
              </a:solidFill>
              <a:latin typeface="+mj-lt"/>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1339" y="156458"/>
            <a:ext cx="1592661" cy="1548664"/>
          </a:xfrm>
          <a:prstGeom prst="rect">
            <a:avLst/>
          </a:prstGeom>
        </p:spPr>
      </p:pic>
      <p:sp>
        <p:nvSpPr>
          <p:cNvPr id="8" name="Date Placeholder 1"/>
          <p:cNvSpPr txBox="1">
            <a:spLocks/>
          </p:cNvSpPr>
          <p:nvPr/>
        </p:nvSpPr>
        <p:spPr>
          <a:xfrm>
            <a:off x="7359352" y="6570866"/>
            <a:ext cx="946448" cy="34014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65251AA-E9AF-4077-A325-688E81205F62}" type="datetime1">
              <a:rPr lang="en-US" altLang="en-US" sz="1200" smtClean="0"/>
              <a:pPr/>
              <a:t>8/25/2018</a:t>
            </a:fld>
            <a:endParaRPr lang="en-US" altLang="en-US" sz="1200" dirty="0"/>
          </a:p>
        </p:txBody>
      </p:sp>
    </p:spTree>
    <p:extLst>
      <p:ext uri="{BB962C8B-B14F-4D97-AF65-F5344CB8AC3E}">
        <p14:creationId xmlns:p14="http://schemas.microsoft.com/office/powerpoint/2010/main" val="1152838006"/>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descr="table budget">
            <a:extLst>
              <a:ext uri="{FF2B5EF4-FFF2-40B4-BE49-F238E27FC236}">
                <a16:creationId xmlns:a16="http://schemas.microsoft.com/office/drawing/2014/main" id="{56E4D87C-006A-4873-9221-0249244CF4BF}"/>
              </a:ext>
            </a:extLst>
          </p:cNvPr>
          <p:cNvSpPr>
            <a:spLocks noChangeArrowheads="1"/>
          </p:cNvSpPr>
          <p:nvPr/>
        </p:nvSpPr>
        <p:spPr bwMode="auto">
          <a:xfrm>
            <a:off x="4648200" y="1981200"/>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3564045129"/>
              </p:ext>
            </p:extLst>
          </p:nvPr>
        </p:nvGraphicFramePr>
        <p:xfrm>
          <a:off x="971600" y="69979"/>
          <a:ext cx="6372199" cy="6788021"/>
        </p:xfrm>
        <a:graphic>
          <a:graphicData uri="http://schemas.openxmlformats.org/presentationml/2006/ole">
            <mc:AlternateContent xmlns:mc="http://schemas.openxmlformats.org/markup-compatibility/2006">
              <mc:Choice xmlns:v="urn:schemas-microsoft-com:vml" Requires="v">
                <p:oleObj spid="_x0000_s3093" name="Visio" r:id="rId3" imgW="8496407" imgH="7867857" progId="Visio.Drawing.15">
                  <p:embed/>
                </p:oleObj>
              </mc:Choice>
              <mc:Fallback>
                <p:oleObj name="Visio" r:id="rId3" imgW="8496407" imgH="7867857" progId="Visio.Drawing.15">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69979"/>
                        <a:ext cx="6372199" cy="6788021"/>
                      </a:xfrm>
                      <a:prstGeom prst="rect">
                        <a:avLst/>
                      </a:prstGeom>
                      <a:noFill/>
                    </p:spPr>
                  </p:pic>
                </p:oleObj>
              </mc:Fallback>
            </mc:AlternateContent>
          </a:graphicData>
        </a:graphic>
      </p:graphicFrame>
      <p:sp>
        <p:nvSpPr>
          <p:cNvPr id="2" name="Date Placeholder 1"/>
          <p:cNvSpPr>
            <a:spLocks noGrp="1"/>
          </p:cNvSpPr>
          <p:nvPr>
            <p:ph type="dt" sz="half" idx="12"/>
          </p:nvPr>
        </p:nvSpPr>
        <p:spPr/>
        <p:txBody>
          <a:bodyPr/>
          <a:lstStyle/>
          <a:p>
            <a:fld id="{39285231-4D5B-4202-9FAA-C924D82EFF2C}" type="datetime1">
              <a:rPr lang="en-US" altLang="en-US" smtClean="0"/>
              <a:t>8/25/2018</a:t>
            </a:fld>
            <a:endParaRPr lang="en-US" altLang="en-US"/>
          </a:p>
        </p:txBody>
      </p:sp>
      <p:sp>
        <p:nvSpPr>
          <p:cNvPr id="3" name="Slide Number Placeholder 2"/>
          <p:cNvSpPr>
            <a:spLocks noGrp="1"/>
          </p:cNvSpPr>
          <p:nvPr>
            <p:ph type="sldNum" sz="quarter" idx="11"/>
          </p:nvPr>
        </p:nvSpPr>
        <p:spPr/>
        <p:txBody>
          <a:bodyPr/>
          <a:lstStyle/>
          <a:p>
            <a:fld id="{46577E7E-26B3-4112-A923-A16012F7B175}" type="slidenum">
              <a:rPr lang="en-US" altLang="en-US" smtClean="0"/>
              <a:pPr/>
              <a:t>18</a:t>
            </a:fld>
            <a:endParaRPr lang="en-US" altLang="en-US"/>
          </a:p>
        </p:txBody>
      </p:sp>
    </p:spTree>
    <p:extLst>
      <p:ext uri="{BB962C8B-B14F-4D97-AF65-F5344CB8AC3E}">
        <p14:creationId xmlns:p14="http://schemas.microsoft.com/office/powerpoint/2010/main" val="1780349489"/>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4DB41070-2C49-4050-958A-FA156FE322A0}"/>
              </a:ext>
            </a:extLst>
          </p:cNvPr>
          <p:cNvSpPr>
            <a:spLocks noGrp="1" noChangeArrowheads="1"/>
          </p:cNvSpPr>
          <p:nvPr>
            <p:ph type="title"/>
          </p:nvPr>
        </p:nvSpPr>
        <p:spPr>
          <a:xfrm>
            <a:off x="1475656" y="2756888"/>
            <a:ext cx="6629400" cy="1371600"/>
          </a:xfrm>
        </p:spPr>
        <p:txBody>
          <a:bodyPr/>
          <a:lstStyle/>
          <a:p>
            <a:r>
              <a:rPr lang="en-US" altLang="en-US" dirty="0"/>
              <a:t>Project </a:t>
            </a:r>
            <a:r>
              <a:rPr lang="en-US" altLang="en-US" dirty="0" smtClean="0"/>
              <a:t>Milestones</a:t>
            </a:r>
            <a:endParaRPr lang="en-US" altLang="en-US" dirty="0"/>
          </a:p>
        </p:txBody>
      </p:sp>
      <p:sp>
        <p:nvSpPr>
          <p:cNvPr id="31" name="Rectangle 18">
            <a:extLst>
              <a:ext uri="{FF2B5EF4-FFF2-40B4-BE49-F238E27FC236}">
                <a16:creationId xmlns:a16="http://schemas.microsoft.com/office/drawing/2014/main" id="{4BFB5406-1A92-4F2A-A310-0552D5A8499D}"/>
              </a:ext>
            </a:extLst>
          </p:cNvPr>
          <p:cNvSpPr txBox="1">
            <a:spLocks noChangeArrowheads="1"/>
          </p:cNvSpPr>
          <p:nvPr/>
        </p:nvSpPr>
        <p:spPr>
          <a:xfrm>
            <a:off x="8305800" y="6552527"/>
            <a:ext cx="495669" cy="2286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a:fld id="{2757A297-25DA-4E2C-BAB7-44199D986FBE}" type="slidenum">
              <a:rPr lang="en-US" altLang="en-US" sz="1200" smtClean="0">
                <a:solidFill>
                  <a:schemeClr val="accent5"/>
                </a:solidFill>
                <a:latin typeface="+mj-lt"/>
              </a:rPr>
              <a:pPr algn="r"/>
              <a:t>19</a:t>
            </a:fld>
            <a:endParaRPr lang="en-US" altLang="en-US" sz="1200" dirty="0">
              <a:solidFill>
                <a:schemeClr val="accent5"/>
              </a:solidFill>
              <a:latin typeface="+mj-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1339" y="156458"/>
            <a:ext cx="1592661" cy="1548664"/>
          </a:xfrm>
          <a:prstGeom prst="rect">
            <a:avLst/>
          </a:prstGeom>
        </p:spPr>
      </p:pic>
      <p:sp>
        <p:nvSpPr>
          <p:cNvPr id="7" name="Date Placeholder 1"/>
          <p:cNvSpPr txBox="1">
            <a:spLocks/>
          </p:cNvSpPr>
          <p:nvPr/>
        </p:nvSpPr>
        <p:spPr>
          <a:xfrm>
            <a:off x="7359352" y="6570866"/>
            <a:ext cx="946448" cy="34014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65251AA-E9AF-4077-A325-688E81205F62}" type="datetime1">
              <a:rPr lang="en-US" altLang="en-US" sz="1200" smtClean="0"/>
              <a:pPr/>
              <a:t>8/25/2018</a:t>
            </a:fld>
            <a:endParaRPr lang="en-US" altLang="en-US" sz="1200" dirty="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95536" y="13534"/>
            <a:ext cx="3168352" cy="895186"/>
          </a:xfrm>
        </p:spPr>
        <p:txBody>
          <a:bodyPr/>
          <a:lstStyle/>
          <a:p>
            <a:r>
              <a:rPr lang="en-US" dirty="0" smtClean="0"/>
              <a:t>Outline</a:t>
            </a:r>
            <a:endParaRPr lang="en-US" dirty="0"/>
          </a:p>
        </p:txBody>
      </p:sp>
      <p:sp>
        <p:nvSpPr>
          <p:cNvPr id="7" name="Subtitle 6"/>
          <p:cNvSpPr>
            <a:spLocks noGrp="1"/>
          </p:cNvSpPr>
          <p:nvPr>
            <p:ph type="subTitle" idx="1"/>
          </p:nvPr>
        </p:nvSpPr>
        <p:spPr>
          <a:xfrm>
            <a:off x="395536" y="940178"/>
            <a:ext cx="6419056" cy="5415666"/>
          </a:xfrm>
        </p:spPr>
        <p:txBody>
          <a:bodyPr/>
          <a:lstStyle/>
          <a:p>
            <a:pPr marL="457200" indent="-457200">
              <a:buFont typeface="Wingdings" panose="05000000000000000000" pitchFamily="2" charset="2"/>
              <a:buChar char="Ø"/>
            </a:pPr>
            <a:r>
              <a:rPr lang="en-US" sz="2400" dirty="0" smtClean="0"/>
              <a:t>Pilot Study</a:t>
            </a:r>
          </a:p>
          <a:p>
            <a:pPr marL="457200" indent="-457200">
              <a:buFont typeface="Wingdings" panose="05000000000000000000" pitchFamily="2" charset="2"/>
              <a:buChar char="Ø"/>
            </a:pPr>
            <a:r>
              <a:rPr lang="en-US" sz="2400" dirty="0" smtClean="0"/>
              <a:t>Problem Statement</a:t>
            </a:r>
          </a:p>
          <a:p>
            <a:pPr marL="457200" indent="-457200">
              <a:buFont typeface="Wingdings" panose="05000000000000000000" pitchFamily="2" charset="2"/>
              <a:buChar char="Ø"/>
            </a:pPr>
            <a:r>
              <a:rPr lang="en-US" sz="2400" dirty="0" smtClean="0"/>
              <a:t>Introduction</a:t>
            </a:r>
          </a:p>
          <a:p>
            <a:pPr marL="457200" indent="-457200">
              <a:buFont typeface="Wingdings" panose="05000000000000000000" pitchFamily="2" charset="2"/>
              <a:buChar char="Ø"/>
            </a:pPr>
            <a:r>
              <a:rPr lang="en-US" sz="2400" dirty="0" smtClean="0"/>
              <a:t>Aims and Objectives</a:t>
            </a:r>
          </a:p>
          <a:p>
            <a:pPr marL="457200" indent="-457200">
              <a:buFont typeface="Wingdings" panose="05000000000000000000" pitchFamily="2" charset="2"/>
              <a:buChar char="Ø"/>
            </a:pPr>
            <a:r>
              <a:rPr lang="en-US" sz="2400" dirty="0" smtClean="0"/>
              <a:t>Scope</a:t>
            </a:r>
          </a:p>
          <a:p>
            <a:pPr marL="457200" indent="-457200">
              <a:buFont typeface="Wingdings" panose="05000000000000000000" pitchFamily="2" charset="2"/>
              <a:buChar char="Ø"/>
            </a:pPr>
            <a:r>
              <a:rPr lang="en-US" sz="2400" dirty="0" smtClean="0"/>
              <a:t>Literature Review</a:t>
            </a:r>
          </a:p>
          <a:p>
            <a:pPr marL="457200" indent="-457200">
              <a:buFont typeface="Wingdings" panose="05000000000000000000" pitchFamily="2" charset="2"/>
              <a:buChar char="Ø"/>
            </a:pPr>
            <a:r>
              <a:rPr lang="en-US" sz="2400" dirty="0" smtClean="0"/>
              <a:t>Methodology</a:t>
            </a:r>
          </a:p>
          <a:p>
            <a:pPr marL="457200" indent="-457200">
              <a:buFont typeface="Wingdings" panose="05000000000000000000" pitchFamily="2" charset="2"/>
              <a:buChar char="Ø"/>
            </a:pPr>
            <a:r>
              <a:rPr lang="en-US" sz="2400" dirty="0" smtClean="0"/>
              <a:t>Risk Analysis and Challenges</a:t>
            </a:r>
          </a:p>
          <a:p>
            <a:pPr marL="457200" indent="-457200">
              <a:buFont typeface="Wingdings" panose="05000000000000000000" pitchFamily="2" charset="2"/>
              <a:buChar char="Ø"/>
            </a:pPr>
            <a:r>
              <a:rPr lang="en-US" sz="2400" dirty="0" smtClean="0"/>
              <a:t>Project Millstones</a:t>
            </a:r>
          </a:p>
          <a:p>
            <a:pPr marL="457200" indent="-457200">
              <a:buFont typeface="Wingdings" panose="05000000000000000000" pitchFamily="2" charset="2"/>
              <a:buChar char="Ø"/>
            </a:pPr>
            <a:r>
              <a:rPr lang="en-US" sz="2400" dirty="0" smtClean="0"/>
              <a:t>Expected Outcome</a:t>
            </a:r>
          </a:p>
          <a:p>
            <a:pPr marL="457200" indent="-457200">
              <a:buFont typeface="Wingdings" panose="05000000000000000000" pitchFamily="2" charset="2"/>
              <a:buChar char="Ø"/>
            </a:pPr>
            <a:r>
              <a:rPr lang="en-US" sz="2400" dirty="0" smtClean="0"/>
              <a:t>Conclusion</a:t>
            </a:r>
          </a:p>
          <a:p>
            <a:pPr marL="457200" indent="-457200">
              <a:buFont typeface="Wingdings" panose="05000000000000000000" pitchFamily="2" charset="2"/>
              <a:buChar char="Ø"/>
            </a:pPr>
            <a:r>
              <a:rPr lang="en-US" sz="2400" dirty="0" smtClean="0"/>
              <a:t>References</a:t>
            </a:r>
          </a:p>
        </p:txBody>
      </p:sp>
      <p:sp>
        <p:nvSpPr>
          <p:cNvPr id="2" name="Date Placeholder 1"/>
          <p:cNvSpPr>
            <a:spLocks noGrp="1"/>
          </p:cNvSpPr>
          <p:nvPr>
            <p:ph type="dt" sz="half" idx="2"/>
          </p:nvPr>
        </p:nvSpPr>
        <p:spPr>
          <a:xfrm>
            <a:off x="7010400" y="6362173"/>
            <a:ext cx="2133600" cy="457200"/>
          </a:xfrm>
        </p:spPr>
        <p:txBody>
          <a:bodyPr/>
          <a:lstStyle/>
          <a:p>
            <a:fld id="{5C7490A1-4630-49C6-AE21-478B936C9513}" type="datetime1">
              <a:rPr lang="en-US" altLang="en-US" smtClean="0"/>
              <a:t>8/25/2018</a:t>
            </a:fld>
            <a:endParaRPr lang="en-US" altLang="en-US" dirty="0"/>
          </a:p>
        </p:txBody>
      </p:sp>
      <p:sp>
        <p:nvSpPr>
          <p:cNvPr id="3" name="Slide Number Placeholder 2"/>
          <p:cNvSpPr>
            <a:spLocks noGrp="1"/>
          </p:cNvSpPr>
          <p:nvPr>
            <p:ph type="sldNum" sz="quarter" idx="4"/>
          </p:nvPr>
        </p:nvSpPr>
        <p:spPr/>
        <p:txBody>
          <a:bodyPr/>
          <a:lstStyle/>
          <a:p>
            <a:fld id="{2757A297-25DA-4E2C-BAB7-44199D986FBE}" type="slidenum">
              <a:rPr lang="en-US" altLang="en-US" smtClean="0"/>
              <a:pPr/>
              <a:t>2</a:t>
            </a:fld>
            <a:endParaRPr lang="en-US" altLang="en-US" dirty="0"/>
          </a:p>
        </p:txBody>
      </p:sp>
    </p:spTree>
    <p:extLst>
      <p:ext uri="{BB962C8B-B14F-4D97-AF65-F5344CB8AC3E}">
        <p14:creationId xmlns:p14="http://schemas.microsoft.com/office/powerpoint/2010/main" val="739704362"/>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2"/>
          </p:nvPr>
        </p:nvSpPr>
        <p:spPr>
          <a:xfrm>
            <a:off x="457200" y="6381327"/>
            <a:ext cx="946448" cy="340147"/>
          </a:xfrm>
        </p:spPr>
        <p:txBody>
          <a:bodyPr/>
          <a:lstStyle/>
          <a:p>
            <a:fld id="{665251AA-E9AF-4077-A325-688E81205F62}" type="datetime1">
              <a:rPr lang="en-US" altLang="en-US" smtClean="0"/>
              <a:t>8/25/2018</a:t>
            </a:fld>
            <a:endParaRPr lang="en-US" altLang="en-US" dirty="0"/>
          </a:p>
        </p:txBody>
      </p:sp>
      <p:sp>
        <p:nvSpPr>
          <p:cNvPr id="3" name="Slide Number Placeholder 2"/>
          <p:cNvSpPr>
            <a:spLocks noGrp="1"/>
          </p:cNvSpPr>
          <p:nvPr>
            <p:ph type="sldNum" sz="quarter" idx="11"/>
          </p:nvPr>
        </p:nvSpPr>
        <p:spPr/>
        <p:txBody>
          <a:bodyPr/>
          <a:lstStyle/>
          <a:p>
            <a:fld id="{46577E7E-26B3-4112-A923-A16012F7B175}" type="slidenum">
              <a:rPr lang="en-US" altLang="en-US" smtClean="0"/>
              <a:pPr/>
              <a:t>20</a:t>
            </a:fld>
            <a:endParaRPr lang="en-US" altLang="en-US"/>
          </a:p>
        </p:txBody>
      </p:sp>
      <p:pic>
        <p:nvPicPr>
          <p:cNvPr id="4" name="Picture 3"/>
          <p:cNvPicPr>
            <a:picLocks noChangeAspect="1"/>
          </p:cNvPicPr>
          <p:nvPr/>
        </p:nvPicPr>
        <p:blipFill>
          <a:blip r:embed="rId2"/>
          <a:stretch>
            <a:fillRect/>
          </a:stretch>
        </p:blipFill>
        <p:spPr>
          <a:xfrm>
            <a:off x="1" y="836712"/>
            <a:ext cx="9144000" cy="5270577"/>
          </a:xfrm>
          <a:prstGeom prst="rect">
            <a:avLst/>
          </a:prstGeom>
        </p:spPr>
      </p:pic>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2" name="Rectangle 24">
            <a:extLst>
              <a:ext uri="{FF2B5EF4-FFF2-40B4-BE49-F238E27FC236}">
                <a16:creationId xmlns:a16="http://schemas.microsoft.com/office/drawing/2014/main" id="{7EF8ED49-EA83-4C51-9E1D-C4CB46D6DCD6}"/>
              </a:ext>
            </a:extLst>
          </p:cNvPr>
          <p:cNvSpPr>
            <a:spLocks noGrp="1" noChangeArrowheads="1"/>
          </p:cNvSpPr>
          <p:nvPr>
            <p:ph type="title"/>
          </p:nvPr>
        </p:nvSpPr>
        <p:spPr>
          <a:xfrm>
            <a:off x="457199" y="156458"/>
            <a:ext cx="5376999" cy="955576"/>
          </a:xfrm>
        </p:spPr>
        <p:txBody>
          <a:bodyPr/>
          <a:lstStyle/>
          <a:p>
            <a:r>
              <a:rPr lang="en-US" altLang="en-US" dirty="0" smtClean="0"/>
              <a:t>Expected Outcome</a:t>
            </a:r>
            <a:endParaRPr lang="en-US" altLang="en-US" dirty="0"/>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1339" y="156458"/>
            <a:ext cx="1592661" cy="1548664"/>
          </a:xfrm>
          <a:prstGeom prst="rect">
            <a:avLst/>
          </a:prstGeom>
        </p:spPr>
      </p:pic>
      <p:sp>
        <p:nvSpPr>
          <p:cNvPr id="2" name="Content Placeholder 1"/>
          <p:cNvSpPr>
            <a:spLocks noGrp="1"/>
          </p:cNvSpPr>
          <p:nvPr>
            <p:ph idx="1"/>
          </p:nvPr>
        </p:nvSpPr>
        <p:spPr>
          <a:xfrm>
            <a:off x="457200" y="1705122"/>
            <a:ext cx="8229600" cy="4604198"/>
          </a:xfrm>
        </p:spPr>
        <p:txBody>
          <a:bodyPr/>
          <a:lstStyle/>
          <a:p>
            <a:pPr marL="457200" lvl="0" indent="-457200">
              <a:buFont typeface="Wingdings" panose="05000000000000000000" pitchFamily="2" charset="2"/>
              <a:buChar char="Ø"/>
            </a:pPr>
            <a:r>
              <a:rPr lang="en-US" sz="2800" dirty="0" smtClean="0"/>
              <a:t>Learn </a:t>
            </a:r>
            <a:r>
              <a:rPr lang="en-US" sz="2800" dirty="0"/>
              <a:t>Android </a:t>
            </a:r>
            <a:r>
              <a:rPr lang="en-US" sz="2800" dirty="0" smtClean="0"/>
              <a:t>development. </a:t>
            </a:r>
          </a:p>
          <a:p>
            <a:pPr marL="457200" lvl="0" indent="-457200">
              <a:buFont typeface="Wingdings" panose="05000000000000000000" pitchFamily="2" charset="2"/>
              <a:buChar char="Ø"/>
            </a:pPr>
            <a:r>
              <a:rPr lang="en-US" sz="2800" dirty="0" smtClean="0"/>
              <a:t>Learn </a:t>
            </a:r>
            <a:r>
              <a:rPr lang="en-US" sz="2800" dirty="0"/>
              <a:t>through literature review about feedback systems and booking </a:t>
            </a:r>
            <a:r>
              <a:rPr lang="en-US" sz="2800" dirty="0" smtClean="0"/>
              <a:t>engines.</a:t>
            </a:r>
          </a:p>
          <a:p>
            <a:pPr marL="457200" lvl="0" indent="-457200">
              <a:buFont typeface="Wingdings" panose="05000000000000000000" pitchFamily="2" charset="2"/>
              <a:buChar char="Ø"/>
            </a:pPr>
            <a:r>
              <a:rPr lang="en-US" sz="2800" dirty="0" smtClean="0"/>
              <a:t>Learn </a:t>
            </a:r>
            <a:r>
              <a:rPr lang="en-US" sz="2800" dirty="0"/>
              <a:t>about technical paper </a:t>
            </a:r>
            <a:r>
              <a:rPr lang="en-US" sz="2800" dirty="0" smtClean="0"/>
              <a:t>writing and survey data collection skills</a:t>
            </a:r>
            <a:r>
              <a:rPr lang="en-US" sz="2800" dirty="0"/>
              <a:t>.</a:t>
            </a:r>
            <a:endParaRPr lang="en-US" sz="2800" dirty="0" smtClean="0"/>
          </a:p>
          <a:p>
            <a:pPr marL="457200" lvl="0" indent="-457200">
              <a:buFont typeface="Wingdings" panose="05000000000000000000" pitchFamily="2" charset="2"/>
              <a:buChar char="Ø"/>
            </a:pPr>
            <a:r>
              <a:rPr lang="en-US" sz="2800" dirty="0" smtClean="0"/>
              <a:t>Learn </a:t>
            </a:r>
            <a:r>
              <a:rPr lang="en-US" sz="2800" dirty="0"/>
              <a:t>about mobile database </a:t>
            </a:r>
            <a:r>
              <a:rPr lang="en-US" sz="2800" dirty="0" smtClean="0"/>
              <a:t>tools.</a:t>
            </a:r>
          </a:p>
          <a:p>
            <a:pPr marL="457200" lvl="0" indent="-457200">
              <a:buFont typeface="Wingdings" panose="05000000000000000000" pitchFamily="2" charset="2"/>
              <a:buChar char="Ø"/>
            </a:pPr>
            <a:r>
              <a:rPr lang="en-US" sz="2800" dirty="0" smtClean="0"/>
              <a:t>Learn </a:t>
            </a:r>
            <a:r>
              <a:rPr lang="en-US" sz="2800" dirty="0"/>
              <a:t>about database integration with mobile apps</a:t>
            </a:r>
            <a:r>
              <a:rPr lang="en-US" sz="2800" dirty="0" smtClean="0"/>
              <a:t>.</a:t>
            </a:r>
          </a:p>
          <a:p>
            <a:pPr marL="457200" lvl="0" indent="-457200">
              <a:buFont typeface="Wingdings" panose="05000000000000000000" pitchFamily="2" charset="2"/>
              <a:buChar char="Ø"/>
            </a:pPr>
            <a:r>
              <a:rPr lang="en-US" sz="2800" dirty="0" smtClean="0"/>
              <a:t>To deploy Smart Campus app.</a:t>
            </a:r>
          </a:p>
          <a:p>
            <a:pPr marL="457200" lvl="0" indent="-457200">
              <a:buFont typeface="Wingdings" panose="05000000000000000000" pitchFamily="2" charset="2"/>
              <a:buChar char="Ø"/>
            </a:pPr>
            <a:endParaRPr lang="en-US" sz="2800" dirty="0"/>
          </a:p>
          <a:p>
            <a:endParaRPr lang="en-US" sz="2800" dirty="0"/>
          </a:p>
        </p:txBody>
      </p:sp>
      <p:sp>
        <p:nvSpPr>
          <p:cNvPr id="5" name="Date Placeholder 1"/>
          <p:cNvSpPr txBox="1">
            <a:spLocks/>
          </p:cNvSpPr>
          <p:nvPr/>
        </p:nvSpPr>
        <p:spPr>
          <a:xfrm>
            <a:off x="7359352" y="6570866"/>
            <a:ext cx="946448" cy="34014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65251AA-E9AF-4077-A325-688E81205F62}" type="datetime1">
              <a:rPr lang="en-US" altLang="en-US" sz="1200" smtClean="0"/>
              <a:pPr/>
              <a:t>8/25/2018</a:t>
            </a:fld>
            <a:endParaRPr lang="en-US" altLang="en-US" sz="1200" dirty="0"/>
          </a:p>
        </p:txBody>
      </p:sp>
    </p:spTree>
    <p:extLst>
      <p:ext uri="{BB962C8B-B14F-4D97-AF65-F5344CB8AC3E}">
        <p14:creationId xmlns:p14="http://schemas.microsoft.com/office/powerpoint/2010/main" val="1633894464"/>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2" name="Rectangle 24">
            <a:extLst>
              <a:ext uri="{FF2B5EF4-FFF2-40B4-BE49-F238E27FC236}">
                <a16:creationId xmlns:a16="http://schemas.microsoft.com/office/drawing/2014/main" id="{7EF8ED49-EA83-4C51-9E1D-C4CB46D6DCD6}"/>
              </a:ext>
            </a:extLst>
          </p:cNvPr>
          <p:cNvSpPr>
            <a:spLocks noGrp="1" noChangeArrowheads="1"/>
          </p:cNvSpPr>
          <p:nvPr>
            <p:ph type="title"/>
          </p:nvPr>
        </p:nvSpPr>
        <p:spPr>
          <a:xfrm>
            <a:off x="1959700" y="3172912"/>
            <a:ext cx="5376999" cy="955576"/>
          </a:xfrm>
        </p:spPr>
        <p:txBody>
          <a:bodyPr/>
          <a:lstStyle/>
          <a:p>
            <a:r>
              <a:rPr lang="en-US" altLang="en-US" dirty="0" smtClean="0"/>
              <a:t>Risk Analysis</a:t>
            </a:r>
            <a:endParaRPr lang="en-US" altLang="en-US" dirty="0"/>
          </a:p>
        </p:txBody>
      </p:sp>
      <p:sp>
        <p:nvSpPr>
          <p:cNvPr id="10" name="Rectangle 18">
            <a:extLst>
              <a:ext uri="{FF2B5EF4-FFF2-40B4-BE49-F238E27FC236}">
                <a16:creationId xmlns:a16="http://schemas.microsoft.com/office/drawing/2014/main" id="{4FFE4A9F-C5CF-49E8-92EC-664F004AB5ED}"/>
              </a:ext>
            </a:extLst>
          </p:cNvPr>
          <p:cNvSpPr txBox="1">
            <a:spLocks noChangeArrowheads="1"/>
          </p:cNvSpPr>
          <p:nvPr/>
        </p:nvSpPr>
        <p:spPr>
          <a:xfrm>
            <a:off x="8305800" y="6552527"/>
            <a:ext cx="495669" cy="2286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a:fld id="{2757A297-25DA-4E2C-BAB7-44199D986FBE}" type="slidenum">
              <a:rPr lang="en-US" altLang="en-US" sz="1200" smtClean="0">
                <a:solidFill>
                  <a:schemeClr val="accent5"/>
                </a:solidFill>
                <a:latin typeface="+mj-lt"/>
              </a:rPr>
              <a:pPr algn="r"/>
              <a:t>22</a:t>
            </a:fld>
            <a:endParaRPr lang="en-US" altLang="en-US" sz="1200" dirty="0">
              <a:solidFill>
                <a:schemeClr val="accent5"/>
              </a:solidFill>
              <a:latin typeface="+mj-lt"/>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1339" y="156458"/>
            <a:ext cx="1592661" cy="1548664"/>
          </a:xfrm>
          <a:prstGeom prst="rect">
            <a:avLst/>
          </a:prstGeom>
        </p:spPr>
      </p:pic>
      <p:sp>
        <p:nvSpPr>
          <p:cNvPr id="7" name="Date Placeholder 1"/>
          <p:cNvSpPr txBox="1">
            <a:spLocks/>
          </p:cNvSpPr>
          <p:nvPr/>
        </p:nvSpPr>
        <p:spPr>
          <a:xfrm>
            <a:off x="7359352" y="6570866"/>
            <a:ext cx="946448" cy="34014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65251AA-E9AF-4077-A325-688E81205F62}" type="datetime1">
              <a:rPr lang="en-US" altLang="en-US" sz="1200" smtClean="0"/>
              <a:pPr/>
              <a:t>8/25/2018</a:t>
            </a:fld>
            <a:endParaRPr lang="en-US" altLang="en-US" sz="1200" dirty="0"/>
          </a:p>
        </p:txBody>
      </p:sp>
    </p:spTree>
    <p:extLst>
      <p:ext uri="{BB962C8B-B14F-4D97-AF65-F5344CB8AC3E}">
        <p14:creationId xmlns:p14="http://schemas.microsoft.com/office/powerpoint/2010/main" val="2540256291"/>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81494482"/>
              </p:ext>
            </p:extLst>
          </p:nvPr>
        </p:nvGraphicFramePr>
        <p:xfrm>
          <a:off x="17362" y="0"/>
          <a:ext cx="9126637" cy="6662469"/>
        </p:xfrm>
        <a:graphic>
          <a:graphicData uri="http://schemas.openxmlformats.org/drawingml/2006/table">
            <a:tbl>
              <a:tblPr firstRow="1" bandRow="1">
                <a:tableStyleId>{E8B1032C-EA38-4F05-BA0D-38AFFFC7BED3}</a:tableStyleId>
              </a:tblPr>
              <a:tblGrid>
                <a:gridCol w="1386286">
                  <a:extLst>
                    <a:ext uri="{9D8B030D-6E8A-4147-A177-3AD203B41FA5}">
                      <a16:colId xmlns:a16="http://schemas.microsoft.com/office/drawing/2014/main" val="1464416992"/>
                    </a:ext>
                  </a:extLst>
                </a:gridCol>
                <a:gridCol w="720080">
                  <a:extLst>
                    <a:ext uri="{9D8B030D-6E8A-4147-A177-3AD203B41FA5}">
                      <a16:colId xmlns:a16="http://schemas.microsoft.com/office/drawing/2014/main" val="1425060078"/>
                    </a:ext>
                  </a:extLst>
                </a:gridCol>
                <a:gridCol w="1224136">
                  <a:extLst>
                    <a:ext uri="{9D8B030D-6E8A-4147-A177-3AD203B41FA5}">
                      <a16:colId xmlns:a16="http://schemas.microsoft.com/office/drawing/2014/main" val="3560464958"/>
                    </a:ext>
                  </a:extLst>
                </a:gridCol>
                <a:gridCol w="792088">
                  <a:extLst>
                    <a:ext uri="{9D8B030D-6E8A-4147-A177-3AD203B41FA5}">
                      <a16:colId xmlns:a16="http://schemas.microsoft.com/office/drawing/2014/main" val="453716345"/>
                    </a:ext>
                  </a:extLst>
                </a:gridCol>
                <a:gridCol w="2448272">
                  <a:extLst>
                    <a:ext uri="{9D8B030D-6E8A-4147-A177-3AD203B41FA5}">
                      <a16:colId xmlns:a16="http://schemas.microsoft.com/office/drawing/2014/main" val="3112150609"/>
                    </a:ext>
                  </a:extLst>
                </a:gridCol>
                <a:gridCol w="2555775">
                  <a:extLst>
                    <a:ext uri="{9D8B030D-6E8A-4147-A177-3AD203B41FA5}">
                      <a16:colId xmlns:a16="http://schemas.microsoft.com/office/drawing/2014/main" val="432660788"/>
                    </a:ext>
                  </a:extLst>
                </a:gridCol>
              </a:tblGrid>
              <a:tr h="337509">
                <a:tc rowSpan="2">
                  <a:txBody>
                    <a:bodyPr/>
                    <a:lstStyle/>
                    <a:p>
                      <a:pPr marL="0" marR="0" algn="l">
                        <a:spcBef>
                          <a:spcPts val="0"/>
                        </a:spcBef>
                        <a:spcAft>
                          <a:spcPts val="0"/>
                        </a:spcAft>
                      </a:pPr>
                      <a:r>
                        <a:rPr lang="en-US" sz="2200" dirty="0">
                          <a:effectLst/>
                          <a:latin typeface="+mn-lt"/>
                          <a:cs typeface="Times New Roman" panose="02020603050405020304" pitchFamily="18" charset="0"/>
                        </a:rPr>
                        <a:t>Type of Risk</a:t>
                      </a:r>
                      <a:endParaRPr lang="en-US" sz="2200" dirty="0">
                        <a:effectLst/>
                        <a:latin typeface="+mn-lt"/>
                        <a:ea typeface="Calibri" panose="020F0502020204030204" pitchFamily="34" charset="0"/>
                        <a:cs typeface="Times New Roman" panose="02020603050405020304" pitchFamily="18" charset="0"/>
                      </a:endParaRPr>
                    </a:p>
                  </a:txBody>
                  <a:tcPr anchor="ctr"/>
                </a:tc>
                <a:tc gridSpan="3">
                  <a:txBody>
                    <a:bodyPr/>
                    <a:lstStyle/>
                    <a:p>
                      <a:pPr marL="0" marR="0" algn="just">
                        <a:spcBef>
                          <a:spcPts val="0"/>
                        </a:spcBef>
                        <a:spcAft>
                          <a:spcPts val="0"/>
                        </a:spcAft>
                      </a:pPr>
                      <a:r>
                        <a:rPr lang="en-US" sz="2200" dirty="0">
                          <a:effectLst/>
                          <a:latin typeface="+mn-lt"/>
                          <a:cs typeface="Times New Roman" panose="02020603050405020304" pitchFamily="18" charset="0"/>
                        </a:rPr>
                        <a:t>Risk Level</a:t>
                      </a:r>
                      <a:endParaRPr lang="en-US" sz="2200" dirty="0">
                        <a:effectLst/>
                        <a:latin typeface="+mn-lt"/>
                        <a:ea typeface="Calibri" panose="020F0502020204030204" pitchFamily="34" charset="0"/>
                        <a:cs typeface="Times New Roman" panose="02020603050405020304" pitchFamily="18" charset="0"/>
                      </a:endParaRPr>
                    </a:p>
                  </a:txBody>
                  <a:tcPr anchor="ctr"/>
                </a:tc>
                <a:tc hMerge="1">
                  <a:txBody>
                    <a:bodyPr/>
                    <a:lstStyle/>
                    <a:p>
                      <a:endParaRPr lang="en-US"/>
                    </a:p>
                  </a:txBody>
                  <a:tcPr/>
                </a:tc>
                <a:tc hMerge="1">
                  <a:txBody>
                    <a:bodyPr/>
                    <a:lstStyle/>
                    <a:p>
                      <a:endParaRPr lang="en-US"/>
                    </a:p>
                  </a:txBody>
                  <a:tcPr/>
                </a:tc>
                <a:tc rowSpan="2">
                  <a:txBody>
                    <a:bodyPr/>
                    <a:lstStyle/>
                    <a:p>
                      <a:pPr marL="0" marR="0" algn="just">
                        <a:spcBef>
                          <a:spcPts val="0"/>
                        </a:spcBef>
                        <a:spcAft>
                          <a:spcPts val="0"/>
                        </a:spcAft>
                      </a:pPr>
                      <a:r>
                        <a:rPr lang="en-US" sz="2200" dirty="0">
                          <a:effectLst/>
                          <a:latin typeface="+mn-lt"/>
                          <a:cs typeface="Times New Roman" panose="02020603050405020304" pitchFamily="18" charset="0"/>
                        </a:rPr>
                        <a:t>Description</a:t>
                      </a:r>
                      <a:endParaRPr lang="en-US" sz="2200" dirty="0">
                        <a:effectLst/>
                        <a:latin typeface="+mn-lt"/>
                        <a:ea typeface="Calibri" panose="020F0502020204030204" pitchFamily="34" charset="0"/>
                        <a:cs typeface="Times New Roman" panose="02020603050405020304" pitchFamily="18" charset="0"/>
                      </a:endParaRPr>
                    </a:p>
                  </a:txBody>
                  <a:tcPr anchor="ctr"/>
                </a:tc>
                <a:tc rowSpan="2">
                  <a:txBody>
                    <a:bodyPr/>
                    <a:lstStyle/>
                    <a:p>
                      <a:pPr marL="0" marR="0" algn="just">
                        <a:spcBef>
                          <a:spcPts val="0"/>
                        </a:spcBef>
                        <a:spcAft>
                          <a:spcPts val="0"/>
                        </a:spcAft>
                      </a:pPr>
                      <a:r>
                        <a:rPr lang="en-US" sz="2200" dirty="0">
                          <a:effectLst/>
                          <a:latin typeface="+mn-lt"/>
                          <a:cs typeface="Times New Roman" panose="02020603050405020304" pitchFamily="18" charset="0"/>
                        </a:rPr>
                        <a:t>How to solve</a:t>
                      </a:r>
                      <a:endParaRPr lang="en-US" sz="2200" dirty="0">
                        <a:effectLst/>
                        <a:latin typeface="+mn-lt"/>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446346650"/>
                  </a:ext>
                </a:extLst>
              </a:tr>
              <a:tr h="602694">
                <a:tc vMerge="1">
                  <a:txBody>
                    <a:bodyPr/>
                    <a:lstStyle/>
                    <a:p>
                      <a:endParaRPr lang="en-US"/>
                    </a:p>
                  </a:txBody>
                  <a:tcPr/>
                </a:tc>
                <a:tc>
                  <a:txBody>
                    <a:bodyPr/>
                    <a:lstStyle/>
                    <a:p>
                      <a:pPr marL="0" marR="0" algn="just">
                        <a:spcBef>
                          <a:spcPts val="0"/>
                        </a:spcBef>
                        <a:spcAft>
                          <a:spcPts val="0"/>
                        </a:spcAft>
                      </a:pPr>
                      <a:r>
                        <a:rPr lang="en-US" sz="2200" b="1" dirty="0">
                          <a:effectLst/>
                          <a:latin typeface="+mn-lt"/>
                          <a:cs typeface="Times New Roman" panose="02020603050405020304" pitchFamily="18" charset="0"/>
                        </a:rPr>
                        <a:t>Low</a:t>
                      </a:r>
                      <a:endParaRPr lang="en-US" sz="2200" b="1" dirty="0">
                        <a:effectLst/>
                        <a:latin typeface="+mn-lt"/>
                        <a:ea typeface="Calibri" panose="020F0502020204030204" pitchFamily="34" charset="0"/>
                        <a:cs typeface="Times New Roman" panose="02020603050405020304" pitchFamily="18" charset="0"/>
                      </a:endParaRPr>
                    </a:p>
                  </a:txBody>
                  <a:tcPr/>
                </a:tc>
                <a:tc>
                  <a:txBody>
                    <a:bodyPr/>
                    <a:lstStyle/>
                    <a:p>
                      <a:pPr marL="0" marR="0" algn="just">
                        <a:spcBef>
                          <a:spcPts val="0"/>
                        </a:spcBef>
                        <a:spcAft>
                          <a:spcPts val="0"/>
                        </a:spcAft>
                      </a:pPr>
                      <a:r>
                        <a:rPr lang="en-US" sz="2200" b="1" dirty="0">
                          <a:effectLst/>
                          <a:latin typeface="+mn-lt"/>
                          <a:cs typeface="Times New Roman" panose="02020603050405020304" pitchFamily="18" charset="0"/>
                        </a:rPr>
                        <a:t>Medium</a:t>
                      </a:r>
                      <a:endParaRPr lang="en-US" sz="2200" b="1" dirty="0">
                        <a:effectLst/>
                        <a:latin typeface="+mn-lt"/>
                        <a:ea typeface="Calibri" panose="020F0502020204030204" pitchFamily="34" charset="0"/>
                        <a:cs typeface="Times New Roman" panose="02020603050405020304" pitchFamily="18" charset="0"/>
                      </a:endParaRPr>
                    </a:p>
                  </a:txBody>
                  <a:tcPr/>
                </a:tc>
                <a:tc>
                  <a:txBody>
                    <a:bodyPr/>
                    <a:lstStyle/>
                    <a:p>
                      <a:pPr marL="0" marR="0" algn="just">
                        <a:spcBef>
                          <a:spcPts val="0"/>
                        </a:spcBef>
                        <a:spcAft>
                          <a:spcPts val="0"/>
                        </a:spcAft>
                      </a:pPr>
                      <a:r>
                        <a:rPr lang="en-US" sz="2200" b="1" dirty="0">
                          <a:effectLst/>
                          <a:latin typeface="+mn-lt"/>
                          <a:cs typeface="Times New Roman" panose="02020603050405020304" pitchFamily="18" charset="0"/>
                        </a:rPr>
                        <a:t>High</a:t>
                      </a:r>
                      <a:endParaRPr lang="en-US" sz="2200" b="1" dirty="0">
                        <a:effectLst/>
                        <a:latin typeface="+mn-lt"/>
                        <a:ea typeface="Calibri" panose="020F0502020204030204" pitchFamily="34" charset="0"/>
                        <a:cs typeface="Times New Roman" panose="02020603050405020304" pitchFamily="18" charset="0"/>
                      </a:endParaRPr>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361510932"/>
                  </a:ext>
                </a:extLst>
              </a:tr>
              <a:tr h="1422358">
                <a:tc>
                  <a:txBody>
                    <a:bodyPr/>
                    <a:lstStyle/>
                    <a:p>
                      <a:pPr marL="0" marR="0" algn="just">
                        <a:spcBef>
                          <a:spcPts val="0"/>
                        </a:spcBef>
                        <a:spcAft>
                          <a:spcPts val="0"/>
                        </a:spcAft>
                      </a:pPr>
                      <a:r>
                        <a:rPr lang="en-US" sz="2200" dirty="0">
                          <a:effectLst/>
                          <a:latin typeface="+mn-lt"/>
                          <a:ea typeface="+mn-ea"/>
                          <a:cs typeface="Times New Roman" panose="02020603050405020304" pitchFamily="18" charset="0"/>
                        </a:rPr>
                        <a:t>Technical</a:t>
                      </a:r>
                      <a:endParaRPr lang="en-US" sz="2200" dirty="0">
                        <a:effectLst/>
                        <a:latin typeface="+mn-lt"/>
                        <a:ea typeface="Calibri" panose="020F0502020204030204" pitchFamily="34" charset="0"/>
                        <a:cs typeface="Times New Roman" panose="02020603050405020304" pitchFamily="18" charset="0"/>
                      </a:endParaRPr>
                    </a:p>
                  </a:txBody>
                  <a:tcPr anchor="ctr"/>
                </a:tc>
                <a:tc>
                  <a:txBody>
                    <a:bodyPr/>
                    <a:lstStyle/>
                    <a:p>
                      <a:pPr algn="l"/>
                      <a:endParaRPr lang="en-US" sz="2200" dirty="0">
                        <a:effectLst/>
                        <a:latin typeface="+mn-lt"/>
                      </a:endParaRPr>
                    </a:p>
                  </a:txBody>
                  <a:tcPr/>
                </a:tc>
                <a:tc>
                  <a:txBody>
                    <a:bodyPr/>
                    <a:lstStyle/>
                    <a:p>
                      <a:pPr algn="l"/>
                      <a:endParaRPr lang="en-US" sz="2200" dirty="0">
                        <a:effectLst/>
                        <a:latin typeface="+mn-lt"/>
                        <a:sym typeface="Wingdings" panose="05000000000000000000" pitchFamily="2" charset="2"/>
                      </a:endParaRPr>
                    </a:p>
                    <a:p>
                      <a:pPr algn="l"/>
                      <a:r>
                        <a:rPr lang="en-US" sz="2200" dirty="0">
                          <a:effectLst/>
                          <a:latin typeface="+mn-lt"/>
                          <a:sym typeface="Wingdings" panose="05000000000000000000" pitchFamily="2" charset="2"/>
                        </a:rPr>
                        <a:t></a:t>
                      </a:r>
                      <a:endParaRPr lang="en-US" sz="2200" dirty="0">
                        <a:effectLst/>
                        <a:latin typeface="+mn-lt"/>
                      </a:endParaRPr>
                    </a:p>
                  </a:txBody>
                  <a:tcPr/>
                </a:tc>
                <a:tc>
                  <a:txBody>
                    <a:bodyPr/>
                    <a:lstStyle/>
                    <a:p>
                      <a:pPr algn="l"/>
                      <a:endParaRPr lang="en-US" sz="2200" dirty="0">
                        <a:effectLst/>
                        <a:latin typeface="+mn-lt"/>
                      </a:endParaRPr>
                    </a:p>
                  </a:txBody>
                  <a:tcPr/>
                </a:tc>
                <a:tc>
                  <a:txBody>
                    <a:bodyPr/>
                    <a:lstStyle/>
                    <a:p>
                      <a:pPr marL="0" marR="0" algn="l">
                        <a:spcBef>
                          <a:spcPts val="0"/>
                        </a:spcBef>
                        <a:spcAft>
                          <a:spcPts val="0"/>
                        </a:spcAft>
                      </a:pPr>
                      <a:r>
                        <a:rPr lang="en-US" sz="2200" kern="1200" dirty="0">
                          <a:solidFill>
                            <a:schemeClr val="tx1"/>
                          </a:solidFill>
                          <a:effectLst/>
                          <a:latin typeface="+mn-lt"/>
                          <a:ea typeface="+mn-ea"/>
                          <a:cs typeface="Times New Roman" panose="02020603050405020304" pitchFamily="18" charset="0"/>
                        </a:rPr>
                        <a:t>Flaw in the design of </a:t>
                      </a:r>
                      <a:r>
                        <a:rPr lang="en-US" sz="2200" kern="1200" dirty="0" smtClean="0">
                          <a:solidFill>
                            <a:schemeClr val="tx1"/>
                          </a:solidFill>
                          <a:effectLst/>
                          <a:latin typeface="+mn-lt"/>
                          <a:ea typeface="+mn-ea"/>
                          <a:cs typeface="Times New Roman" panose="02020603050405020304" pitchFamily="18" charset="0"/>
                        </a:rPr>
                        <a:t>the app</a:t>
                      </a:r>
                      <a:r>
                        <a:rPr lang="en-US" sz="2200" kern="1200" baseline="0" dirty="0" smtClean="0">
                          <a:solidFill>
                            <a:schemeClr val="tx1"/>
                          </a:solidFill>
                          <a:effectLst/>
                          <a:latin typeface="+mn-lt"/>
                          <a:ea typeface="+mn-ea"/>
                          <a:cs typeface="Times New Roman" panose="02020603050405020304" pitchFamily="18" charset="0"/>
                        </a:rPr>
                        <a:t> or in coding of app.</a:t>
                      </a:r>
                    </a:p>
                    <a:p>
                      <a:pPr marL="0" marR="0" algn="l">
                        <a:spcBef>
                          <a:spcPts val="0"/>
                        </a:spcBef>
                        <a:spcAft>
                          <a:spcPts val="0"/>
                        </a:spcAft>
                      </a:pPr>
                      <a:endParaRPr lang="en-US" sz="2200" kern="1200" dirty="0" smtClean="0">
                        <a:solidFill>
                          <a:schemeClr val="tx1"/>
                        </a:solidFill>
                        <a:effectLst/>
                        <a:latin typeface="+mn-lt"/>
                        <a:ea typeface="+mn-ea"/>
                        <a:cs typeface="Times New Roman" panose="02020603050405020304" pitchFamily="18" charset="0"/>
                      </a:endParaRPr>
                    </a:p>
                    <a:p>
                      <a:pPr marL="0" marR="0" algn="l">
                        <a:spcBef>
                          <a:spcPts val="0"/>
                        </a:spcBef>
                        <a:spcAft>
                          <a:spcPts val="0"/>
                        </a:spcAft>
                      </a:pPr>
                      <a:r>
                        <a:rPr lang="en-US" sz="2200" kern="1200" dirty="0" smtClean="0">
                          <a:solidFill>
                            <a:schemeClr val="tx1"/>
                          </a:solidFill>
                          <a:effectLst/>
                          <a:latin typeface="+mn-lt"/>
                          <a:ea typeface="+mn-ea"/>
                          <a:cs typeface="Times New Roman" panose="02020603050405020304" pitchFamily="18" charset="0"/>
                        </a:rPr>
                        <a:t>Connectivity issues with server</a:t>
                      </a:r>
                      <a:endParaRPr lang="en-US" sz="2200" dirty="0">
                        <a:effectLst/>
                        <a:latin typeface="+mn-lt"/>
                        <a:ea typeface="Calibri" panose="020F0502020204030204" pitchFamily="34" charset="0"/>
                        <a:cs typeface="Times New Roman" panose="02020603050405020304" pitchFamily="18" charset="0"/>
                      </a:endParaRPr>
                    </a:p>
                  </a:txBody>
                  <a:tcPr/>
                </a:tc>
                <a:tc>
                  <a:txBody>
                    <a:bodyPr/>
                    <a:lstStyle/>
                    <a:p>
                      <a:pPr marL="0" marR="0" algn="just">
                        <a:spcBef>
                          <a:spcPts val="0"/>
                        </a:spcBef>
                        <a:spcAft>
                          <a:spcPts val="0"/>
                        </a:spcAft>
                      </a:pPr>
                      <a:r>
                        <a:rPr lang="en-US" sz="2200" dirty="0" smtClean="0">
                          <a:effectLst/>
                          <a:latin typeface="+mn-lt"/>
                          <a:ea typeface="Calibri" panose="020F0502020204030204" pitchFamily="34" charset="0"/>
                          <a:cs typeface="Times New Roman" panose="02020603050405020304" pitchFamily="18" charset="0"/>
                        </a:rPr>
                        <a:t>Always</a:t>
                      </a:r>
                      <a:r>
                        <a:rPr lang="en-US" sz="2200" baseline="0" dirty="0" smtClean="0">
                          <a:effectLst/>
                          <a:latin typeface="+mn-lt"/>
                          <a:ea typeface="Calibri" panose="020F0502020204030204" pitchFamily="34" charset="0"/>
                          <a:cs typeface="Times New Roman" panose="02020603050405020304" pitchFamily="18" charset="0"/>
                        </a:rPr>
                        <a:t> work on </a:t>
                      </a:r>
                      <a:r>
                        <a:rPr lang="en-US" sz="2200" baseline="0" dirty="0" err="1" smtClean="0">
                          <a:effectLst/>
                          <a:latin typeface="+mn-lt"/>
                          <a:ea typeface="Calibri" panose="020F0502020204030204" pitchFamily="34" charset="0"/>
                          <a:cs typeface="Times New Roman" panose="02020603050405020304" pitchFamily="18" charset="0"/>
                        </a:rPr>
                        <a:t>Git</a:t>
                      </a:r>
                      <a:r>
                        <a:rPr lang="en-US" sz="2200" baseline="0" dirty="0" smtClean="0">
                          <a:effectLst/>
                          <a:latin typeface="+mn-lt"/>
                          <a:ea typeface="Calibri" panose="020F0502020204030204" pitchFamily="34" charset="0"/>
                          <a:cs typeface="Times New Roman" panose="02020603050405020304" pitchFamily="18" charset="0"/>
                        </a:rPr>
                        <a:t> branches</a:t>
                      </a:r>
                    </a:p>
                    <a:p>
                      <a:pPr marL="0" marR="0" algn="just">
                        <a:spcBef>
                          <a:spcPts val="0"/>
                        </a:spcBef>
                        <a:spcAft>
                          <a:spcPts val="0"/>
                        </a:spcAft>
                      </a:pPr>
                      <a:endParaRPr lang="en-US" sz="2200" baseline="0" dirty="0" smtClean="0">
                        <a:effectLst/>
                        <a:latin typeface="+mn-lt"/>
                        <a:ea typeface="Calibri" panose="020F0502020204030204" pitchFamily="34" charset="0"/>
                        <a:cs typeface="Times New Roman" panose="02020603050405020304" pitchFamily="18" charset="0"/>
                      </a:endParaRPr>
                    </a:p>
                    <a:p>
                      <a:pPr marL="0" marR="0" algn="just">
                        <a:spcBef>
                          <a:spcPts val="0"/>
                        </a:spcBef>
                        <a:spcAft>
                          <a:spcPts val="0"/>
                        </a:spcAft>
                      </a:pPr>
                      <a:endParaRPr lang="en-US" sz="2200" baseline="0" dirty="0" smtClean="0">
                        <a:effectLst/>
                        <a:latin typeface="+mn-lt"/>
                        <a:ea typeface="Calibri" panose="020F0502020204030204" pitchFamily="34" charset="0"/>
                        <a:cs typeface="Times New Roman" panose="02020603050405020304" pitchFamily="18" charset="0"/>
                      </a:endParaRPr>
                    </a:p>
                    <a:p>
                      <a:pPr marL="0" marR="0" algn="just">
                        <a:spcBef>
                          <a:spcPts val="0"/>
                        </a:spcBef>
                        <a:spcAft>
                          <a:spcPts val="0"/>
                        </a:spcAft>
                      </a:pPr>
                      <a:r>
                        <a:rPr lang="en-US" sz="2200" baseline="0" dirty="0" smtClean="0">
                          <a:effectLst/>
                          <a:latin typeface="+mn-lt"/>
                          <a:ea typeface="Calibri" panose="020F0502020204030204" pitchFamily="34" charset="0"/>
                          <a:cs typeface="Times New Roman" panose="02020603050405020304" pitchFamily="18" charset="0"/>
                        </a:rPr>
                        <a:t>Seek expert help and advice.</a:t>
                      </a:r>
                      <a:endParaRPr lang="en-US" sz="2200" dirty="0">
                        <a:effectLst/>
                        <a:latin typeface="+mn-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150739490"/>
                  </a:ext>
                </a:extLst>
              </a:tr>
              <a:tr h="2097375">
                <a:tc>
                  <a:txBody>
                    <a:bodyPr/>
                    <a:lstStyle/>
                    <a:p>
                      <a:pPr marL="0" marR="0" algn="just">
                        <a:spcBef>
                          <a:spcPts val="0"/>
                        </a:spcBef>
                        <a:spcAft>
                          <a:spcPts val="0"/>
                        </a:spcAft>
                      </a:pPr>
                      <a:r>
                        <a:rPr lang="en-US" sz="2200" dirty="0">
                          <a:effectLst/>
                          <a:latin typeface="+mn-lt"/>
                          <a:ea typeface="+mn-ea"/>
                          <a:cs typeface="Times New Roman" panose="02020603050405020304" pitchFamily="18" charset="0"/>
                        </a:rPr>
                        <a:t>Timing</a:t>
                      </a:r>
                      <a:endParaRPr lang="en-US" sz="2200" dirty="0">
                        <a:effectLst/>
                        <a:latin typeface="+mn-lt"/>
                        <a:ea typeface="Calibri" panose="020F0502020204030204" pitchFamily="34" charset="0"/>
                        <a:cs typeface="Times New Roman" panose="02020603050405020304" pitchFamily="18" charset="0"/>
                      </a:endParaRPr>
                    </a:p>
                  </a:txBody>
                  <a:tcPr anchor="ctr"/>
                </a:tc>
                <a:tc>
                  <a:txBody>
                    <a:bodyPr/>
                    <a:lstStyle/>
                    <a:p>
                      <a:pPr algn="l"/>
                      <a:endParaRPr lang="en-US" sz="2200" dirty="0">
                        <a:effectLst/>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mn-lt"/>
                          <a:ea typeface="+mn-ea"/>
                          <a:cs typeface="+mn-cs"/>
                          <a:sym typeface="Wingdings" panose="05000000000000000000" pitchFamily="2" charset="2"/>
                        </a:rPr>
                        <a:t></a:t>
                      </a:r>
                      <a:endParaRPr kumimoji="0" lang="en-US" sz="22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l"/>
                      <a:endParaRPr lang="en-US" sz="2200" dirty="0">
                        <a:effectLst/>
                        <a:latin typeface="+mn-lt"/>
                      </a:endParaRPr>
                    </a:p>
                  </a:txBody>
                  <a:tcPr/>
                </a:tc>
                <a:tc>
                  <a:txBody>
                    <a:bodyPr/>
                    <a:lstStyle/>
                    <a:p>
                      <a:r>
                        <a:rPr lang="en-US" sz="2200" dirty="0" smtClean="0">
                          <a:latin typeface="+mn-lt"/>
                          <a:cs typeface="Times New Roman" panose="02020603050405020304" pitchFamily="18" charset="0"/>
                        </a:rPr>
                        <a:t>Not</a:t>
                      </a:r>
                      <a:r>
                        <a:rPr lang="en-US" sz="2200" baseline="0" dirty="0" smtClean="0">
                          <a:latin typeface="+mn-lt"/>
                          <a:cs typeface="Times New Roman" panose="02020603050405020304" pitchFamily="18" charset="0"/>
                        </a:rPr>
                        <a:t> being able to finish all features according to the plan</a:t>
                      </a:r>
                      <a:endParaRPr lang="en-US" sz="2200" dirty="0">
                        <a:latin typeface="+mn-lt"/>
                        <a:cs typeface="Times New Roman" panose="02020603050405020304" pitchFamily="18" charset="0"/>
                      </a:endParaRPr>
                    </a:p>
                  </a:txBody>
                  <a:tcPr/>
                </a:tc>
                <a:tc>
                  <a:txBody>
                    <a:bodyPr/>
                    <a:lstStyle/>
                    <a:p>
                      <a:r>
                        <a:rPr lang="en-US" sz="2200" baseline="0" dirty="0" smtClean="0">
                          <a:latin typeface="+mn-lt"/>
                          <a:cs typeface="Times New Roman" panose="02020603050405020304" pitchFamily="18" charset="0"/>
                        </a:rPr>
                        <a:t>Following </a:t>
                      </a:r>
                      <a:r>
                        <a:rPr lang="en-US" sz="2200" baseline="0" dirty="0">
                          <a:latin typeface="+mn-lt"/>
                          <a:cs typeface="Times New Roman" panose="02020603050405020304" pitchFamily="18" charset="0"/>
                        </a:rPr>
                        <a:t>work </a:t>
                      </a:r>
                      <a:r>
                        <a:rPr lang="en-US" sz="2200" baseline="0" dirty="0" smtClean="0">
                          <a:latin typeface="+mn-lt"/>
                          <a:cs typeface="Times New Roman" panose="02020603050405020304" pitchFamily="18" charset="0"/>
                        </a:rPr>
                        <a:t>schedule strictly and working during holidays and vacations. </a:t>
                      </a:r>
                      <a:endParaRPr lang="en-US" sz="2200" dirty="0">
                        <a:latin typeface="+mn-lt"/>
                        <a:cs typeface="Times New Roman" panose="02020603050405020304" pitchFamily="18" charset="0"/>
                      </a:endParaRPr>
                    </a:p>
                  </a:txBody>
                  <a:tcPr/>
                </a:tc>
                <a:extLst>
                  <a:ext uri="{0D108BD9-81ED-4DB2-BD59-A6C34878D82A}">
                    <a16:rowId xmlns:a16="http://schemas.microsoft.com/office/drawing/2014/main" val="3357804928"/>
                  </a:ext>
                </a:extLst>
              </a:tr>
              <a:tr h="1036634">
                <a:tc>
                  <a:txBody>
                    <a:bodyPr/>
                    <a:lstStyle/>
                    <a:p>
                      <a:pPr marL="0" marR="0" algn="just">
                        <a:spcBef>
                          <a:spcPts val="0"/>
                        </a:spcBef>
                        <a:spcAft>
                          <a:spcPts val="0"/>
                        </a:spcAft>
                      </a:pPr>
                      <a:r>
                        <a:rPr lang="en-US" sz="2200" dirty="0">
                          <a:effectLst/>
                          <a:latin typeface="+mn-lt"/>
                          <a:ea typeface="+mn-ea"/>
                          <a:cs typeface="Times New Roman" panose="02020603050405020304" pitchFamily="18" charset="0"/>
                        </a:rPr>
                        <a:t>Budget</a:t>
                      </a:r>
                      <a:endParaRPr lang="en-US" sz="2200" dirty="0">
                        <a:effectLst/>
                        <a:latin typeface="+mn-lt"/>
                        <a:ea typeface="Calibri" panose="020F0502020204030204" pitchFamily="34"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smtClean="0">
                          <a:ln>
                            <a:noFill/>
                          </a:ln>
                          <a:solidFill>
                            <a:prstClr val="black"/>
                          </a:solidFill>
                          <a:effectLst/>
                          <a:uLnTx/>
                          <a:uFillTx/>
                          <a:latin typeface="+mn-lt"/>
                          <a:ea typeface="+mn-ea"/>
                          <a:cs typeface="+mn-cs"/>
                          <a:sym typeface="Wingdings" panose="05000000000000000000" pitchFamily="2" charset="2"/>
                        </a:rPr>
                        <a:t></a:t>
                      </a:r>
                      <a:endParaRPr kumimoji="0" lang="en-US" sz="2200" b="0" i="0" u="none" strike="noStrike" kern="1200" cap="none" spc="0" normalizeH="0" baseline="0" noProof="0" dirty="0" smtClean="0">
                        <a:ln>
                          <a:noFill/>
                        </a:ln>
                        <a:solidFill>
                          <a:prstClr val="black"/>
                        </a:solidFill>
                        <a:effectLst/>
                        <a:uLnTx/>
                        <a:uFillTx/>
                        <a:latin typeface="+mn-lt"/>
                        <a:ea typeface="+mn-ea"/>
                        <a:cs typeface="+mn-cs"/>
                      </a:endParaRPr>
                    </a:p>
                    <a:p>
                      <a:pPr algn="l"/>
                      <a:endParaRPr lang="en-US" sz="2200" dirty="0">
                        <a:effectLst/>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smtClean="0">
                        <a:ln>
                          <a:noFill/>
                        </a:ln>
                        <a:solidFill>
                          <a:prstClr val="black"/>
                        </a:solidFill>
                        <a:effectLst/>
                        <a:uLnTx/>
                        <a:uFillTx/>
                        <a:latin typeface="+mn-lt"/>
                        <a:ea typeface="+mn-ea"/>
                        <a:cs typeface="+mn-cs"/>
                      </a:endParaRPr>
                    </a:p>
                    <a:p>
                      <a:pPr algn="l"/>
                      <a:endParaRPr lang="en-US" sz="2200" dirty="0">
                        <a:effectLst/>
                        <a:latin typeface="+mn-lt"/>
                      </a:endParaRPr>
                    </a:p>
                  </a:txBody>
                  <a:tcPr/>
                </a:tc>
                <a:tc>
                  <a:txBody>
                    <a:bodyPr/>
                    <a:lstStyle/>
                    <a:p>
                      <a:pPr algn="l"/>
                      <a:endParaRPr lang="en-US" sz="2200" dirty="0">
                        <a:effectLst/>
                        <a:latin typeface="+mn-lt"/>
                      </a:endParaRPr>
                    </a:p>
                  </a:txBody>
                  <a:tcPr/>
                </a:tc>
                <a:tc>
                  <a:txBody>
                    <a:bodyPr/>
                    <a:lstStyle/>
                    <a:p>
                      <a:r>
                        <a:rPr lang="en-US" sz="2200" dirty="0" smtClean="0">
                          <a:latin typeface="+mn-lt"/>
                          <a:cs typeface="Times New Roman" panose="02020603050405020304" pitchFamily="18" charset="0"/>
                        </a:rPr>
                        <a:t>Budget</a:t>
                      </a:r>
                      <a:r>
                        <a:rPr lang="en-US" sz="2200" baseline="0" dirty="0" smtClean="0">
                          <a:latin typeface="+mn-lt"/>
                          <a:cs typeface="Times New Roman" panose="02020603050405020304" pitchFamily="18" charset="0"/>
                        </a:rPr>
                        <a:t> may incur during research survey.</a:t>
                      </a:r>
                      <a:endParaRPr lang="en-US" sz="2200" dirty="0">
                        <a:latin typeface="+mn-lt"/>
                        <a:cs typeface="Times New Roman" panose="02020603050405020304" pitchFamily="18" charset="0"/>
                      </a:endParaRPr>
                    </a:p>
                  </a:txBody>
                  <a:tcPr/>
                </a:tc>
                <a:tc>
                  <a:txBody>
                    <a:bodyPr/>
                    <a:lstStyle/>
                    <a:p>
                      <a:r>
                        <a:rPr lang="en-US" sz="2200" dirty="0" smtClean="0">
                          <a:latin typeface="+mn-lt"/>
                        </a:rPr>
                        <a:t>Opting online</a:t>
                      </a:r>
                      <a:r>
                        <a:rPr lang="en-US" sz="2200" baseline="0" dirty="0" smtClean="0">
                          <a:latin typeface="+mn-lt"/>
                        </a:rPr>
                        <a:t> surveys and other electronic measures.</a:t>
                      </a:r>
                      <a:endParaRPr lang="en-US" sz="2200" dirty="0">
                        <a:latin typeface="+mn-lt"/>
                      </a:endParaRPr>
                    </a:p>
                  </a:txBody>
                  <a:tcPr/>
                </a:tc>
                <a:extLst>
                  <a:ext uri="{0D108BD9-81ED-4DB2-BD59-A6C34878D82A}">
                    <a16:rowId xmlns:a16="http://schemas.microsoft.com/office/drawing/2014/main" val="3712873745"/>
                  </a:ext>
                </a:extLst>
              </a:tr>
            </a:tbl>
          </a:graphicData>
        </a:graphic>
      </p:graphicFrame>
      <p:sp>
        <p:nvSpPr>
          <p:cNvPr id="2" name="Date Placeholder 1"/>
          <p:cNvSpPr>
            <a:spLocks noGrp="1"/>
          </p:cNvSpPr>
          <p:nvPr>
            <p:ph type="dt" sz="half" idx="12"/>
          </p:nvPr>
        </p:nvSpPr>
        <p:spPr/>
        <p:txBody>
          <a:bodyPr/>
          <a:lstStyle/>
          <a:p>
            <a:fld id="{5E9FD560-24D3-4E7F-BCA2-C096902B865A}" type="datetime1">
              <a:rPr lang="en-US" altLang="en-US" smtClean="0"/>
              <a:t>8/25/2018</a:t>
            </a:fld>
            <a:endParaRPr lang="en-US" altLang="en-US"/>
          </a:p>
        </p:txBody>
      </p:sp>
      <p:sp>
        <p:nvSpPr>
          <p:cNvPr id="3" name="Slide Number Placeholder 2"/>
          <p:cNvSpPr>
            <a:spLocks noGrp="1"/>
          </p:cNvSpPr>
          <p:nvPr>
            <p:ph type="sldNum" sz="quarter" idx="11"/>
          </p:nvPr>
        </p:nvSpPr>
        <p:spPr/>
        <p:txBody>
          <a:bodyPr/>
          <a:lstStyle/>
          <a:p>
            <a:fld id="{46577E7E-26B3-4112-A923-A16012F7B175}" type="slidenum">
              <a:rPr lang="en-US" altLang="en-US" smtClean="0"/>
              <a:pPr/>
              <a:t>23</a:t>
            </a:fld>
            <a:endParaRPr lang="en-US" altLang="en-US"/>
          </a:p>
        </p:txBody>
      </p:sp>
    </p:spTree>
    <p:extLst>
      <p:ext uri="{BB962C8B-B14F-4D97-AF65-F5344CB8AC3E}">
        <p14:creationId xmlns:p14="http://schemas.microsoft.com/office/powerpoint/2010/main" val="4256612171"/>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2" name="Rectangle 24">
            <a:extLst>
              <a:ext uri="{FF2B5EF4-FFF2-40B4-BE49-F238E27FC236}">
                <a16:creationId xmlns:a16="http://schemas.microsoft.com/office/drawing/2014/main" id="{7EF8ED49-EA83-4C51-9E1D-C4CB46D6DCD6}"/>
              </a:ext>
            </a:extLst>
          </p:cNvPr>
          <p:cNvSpPr>
            <a:spLocks noGrp="1" noChangeArrowheads="1"/>
          </p:cNvSpPr>
          <p:nvPr>
            <p:ph type="title"/>
          </p:nvPr>
        </p:nvSpPr>
        <p:spPr>
          <a:xfrm>
            <a:off x="457200" y="156458"/>
            <a:ext cx="4546848" cy="955576"/>
          </a:xfrm>
        </p:spPr>
        <p:txBody>
          <a:bodyPr/>
          <a:lstStyle/>
          <a:p>
            <a:r>
              <a:rPr lang="en-US" altLang="en-US" dirty="0" smtClean="0"/>
              <a:t>Tools</a:t>
            </a:r>
            <a:endParaRPr lang="en-US" altLang="en-US" dirty="0"/>
          </a:p>
        </p:txBody>
      </p:sp>
      <p:sp>
        <p:nvSpPr>
          <p:cNvPr id="7193" name="Rectangle 25">
            <a:extLst>
              <a:ext uri="{FF2B5EF4-FFF2-40B4-BE49-F238E27FC236}">
                <a16:creationId xmlns:a16="http://schemas.microsoft.com/office/drawing/2014/main" id="{9584F7FE-41BB-4C43-8A9C-A57BB5FA076E}"/>
              </a:ext>
            </a:extLst>
          </p:cNvPr>
          <p:cNvSpPr>
            <a:spLocks noGrp="1" noChangeArrowheads="1"/>
          </p:cNvSpPr>
          <p:nvPr>
            <p:ph idx="1"/>
          </p:nvPr>
        </p:nvSpPr>
        <p:spPr>
          <a:xfrm>
            <a:off x="462919" y="1721471"/>
            <a:ext cx="8338549" cy="4831056"/>
          </a:xfrm>
        </p:spPr>
        <p:txBody>
          <a:bodyPr/>
          <a:lstStyle/>
          <a:p>
            <a:r>
              <a:rPr lang="en-US" altLang="en-US" sz="3000" b="1" dirty="0" smtClean="0"/>
              <a:t>Software</a:t>
            </a:r>
          </a:p>
          <a:p>
            <a:pPr marL="457200" indent="-457200">
              <a:buFont typeface="Wingdings" panose="05000000000000000000" pitchFamily="2" charset="2"/>
              <a:buChar char="Ø"/>
            </a:pPr>
            <a:r>
              <a:rPr lang="en-US" altLang="en-US" sz="2800" dirty="0" smtClean="0"/>
              <a:t>Android studio 3.1</a:t>
            </a:r>
          </a:p>
          <a:p>
            <a:pPr marL="457200" indent="-457200">
              <a:buFont typeface="Wingdings" panose="05000000000000000000" pitchFamily="2" charset="2"/>
              <a:buChar char="Ø"/>
            </a:pPr>
            <a:r>
              <a:rPr lang="en-US" altLang="en-US" sz="2800" dirty="0" smtClean="0"/>
              <a:t>JDK v8 and above</a:t>
            </a:r>
          </a:p>
          <a:p>
            <a:pPr marL="457200" indent="-457200">
              <a:buFont typeface="Wingdings" panose="05000000000000000000" pitchFamily="2" charset="2"/>
              <a:buChar char="Ø"/>
            </a:pPr>
            <a:r>
              <a:rPr lang="en-US" altLang="en-US" sz="2800" dirty="0" smtClean="0"/>
              <a:t>WAMP v2.4</a:t>
            </a:r>
          </a:p>
          <a:p>
            <a:r>
              <a:rPr lang="en-US" altLang="en-US" sz="2800" b="1" dirty="0" smtClean="0"/>
              <a:t>Hardware</a:t>
            </a:r>
            <a:endParaRPr lang="en-US" altLang="en-US" sz="2800" b="1" dirty="0"/>
          </a:p>
          <a:p>
            <a:pPr marL="457200" indent="-457200">
              <a:buFont typeface="Wingdings" panose="05000000000000000000" pitchFamily="2" charset="2"/>
              <a:buChar char="Ø"/>
            </a:pPr>
            <a:r>
              <a:rPr lang="en-US" altLang="en-US" sz="2800" dirty="0" smtClean="0"/>
              <a:t>Android mobile (testing)</a:t>
            </a:r>
          </a:p>
          <a:p>
            <a:pPr marL="457200" indent="-457200">
              <a:buFont typeface="Wingdings" panose="05000000000000000000" pitchFamily="2" charset="2"/>
              <a:buChar char="Ø"/>
            </a:pPr>
            <a:r>
              <a:rPr lang="en-US" altLang="en-US" sz="2800" dirty="0" smtClean="0"/>
              <a:t>Laptop (development and backend)</a:t>
            </a:r>
          </a:p>
          <a:p>
            <a:pPr marL="457200" indent="-457200">
              <a:buFont typeface="Wingdings" panose="05000000000000000000" pitchFamily="2" charset="2"/>
              <a:buChar char="Ø"/>
            </a:pPr>
            <a:endParaRPr lang="en-US" altLang="en-US" sz="2800" dirty="0" smtClean="0"/>
          </a:p>
          <a:p>
            <a:pPr marL="457200" indent="-457200">
              <a:buFont typeface="Wingdings" panose="05000000000000000000" pitchFamily="2" charset="2"/>
              <a:buChar char="Ø"/>
            </a:pPr>
            <a:endParaRPr lang="en-US" altLang="en-US" sz="2800" dirty="0"/>
          </a:p>
        </p:txBody>
      </p:sp>
      <p:sp>
        <p:nvSpPr>
          <p:cNvPr id="10" name="Rectangle 18">
            <a:extLst>
              <a:ext uri="{FF2B5EF4-FFF2-40B4-BE49-F238E27FC236}">
                <a16:creationId xmlns:a16="http://schemas.microsoft.com/office/drawing/2014/main" id="{4FFE4A9F-C5CF-49E8-92EC-664F004AB5ED}"/>
              </a:ext>
            </a:extLst>
          </p:cNvPr>
          <p:cNvSpPr txBox="1">
            <a:spLocks noChangeArrowheads="1"/>
          </p:cNvSpPr>
          <p:nvPr/>
        </p:nvSpPr>
        <p:spPr>
          <a:xfrm>
            <a:off x="8305800" y="6552527"/>
            <a:ext cx="495669" cy="2286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a:fld id="{2757A297-25DA-4E2C-BAB7-44199D986FBE}" type="slidenum">
              <a:rPr lang="en-US" altLang="en-US" sz="1200" smtClean="0">
                <a:solidFill>
                  <a:schemeClr val="accent5"/>
                </a:solidFill>
                <a:latin typeface="+mj-lt"/>
              </a:rPr>
              <a:pPr algn="r"/>
              <a:t>24</a:t>
            </a:fld>
            <a:endParaRPr lang="en-US" altLang="en-US" sz="1200" dirty="0">
              <a:solidFill>
                <a:schemeClr val="accent5"/>
              </a:solidFill>
              <a:latin typeface="+mj-lt"/>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1339" y="156458"/>
            <a:ext cx="1592661" cy="1548664"/>
          </a:xfrm>
          <a:prstGeom prst="rect">
            <a:avLst/>
          </a:prstGeom>
        </p:spPr>
      </p:pic>
      <p:sp>
        <p:nvSpPr>
          <p:cNvPr id="8" name="Date Placeholder 1"/>
          <p:cNvSpPr txBox="1">
            <a:spLocks/>
          </p:cNvSpPr>
          <p:nvPr/>
        </p:nvSpPr>
        <p:spPr>
          <a:xfrm>
            <a:off x="7359352" y="6570866"/>
            <a:ext cx="946448" cy="34014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65251AA-E9AF-4077-A325-688E81205F62}" type="datetime1">
              <a:rPr lang="en-US" altLang="en-US" sz="1200" smtClean="0"/>
              <a:pPr/>
              <a:t>8/25/2018</a:t>
            </a:fld>
            <a:endParaRPr lang="en-US" altLang="en-US" sz="1200" dirty="0"/>
          </a:p>
        </p:txBody>
      </p:sp>
    </p:spTree>
    <p:extLst>
      <p:ext uri="{BB962C8B-B14F-4D97-AF65-F5344CB8AC3E}">
        <p14:creationId xmlns:p14="http://schemas.microsoft.com/office/powerpoint/2010/main" val="2654761702"/>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2" name="Rectangle 24">
            <a:extLst>
              <a:ext uri="{FF2B5EF4-FFF2-40B4-BE49-F238E27FC236}">
                <a16:creationId xmlns:a16="http://schemas.microsoft.com/office/drawing/2014/main" id="{7EF8ED49-EA83-4C51-9E1D-C4CB46D6DCD6}"/>
              </a:ext>
            </a:extLst>
          </p:cNvPr>
          <p:cNvSpPr>
            <a:spLocks noGrp="1" noChangeArrowheads="1"/>
          </p:cNvSpPr>
          <p:nvPr>
            <p:ph type="title"/>
          </p:nvPr>
        </p:nvSpPr>
        <p:spPr>
          <a:xfrm>
            <a:off x="457200" y="156458"/>
            <a:ext cx="4546848" cy="955576"/>
          </a:xfrm>
        </p:spPr>
        <p:txBody>
          <a:bodyPr/>
          <a:lstStyle/>
          <a:p>
            <a:r>
              <a:rPr lang="en-US" altLang="en-US" dirty="0" smtClean="0"/>
              <a:t>Conclusion</a:t>
            </a:r>
            <a:endParaRPr lang="en-US" altLang="en-US" dirty="0"/>
          </a:p>
        </p:txBody>
      </p:sp>
      <p:sp>
        <p:nvSpPr>
          <p:cNvPr id="7193" name="Rectangle 25">
            <a:extLst>
              <a:ext uri="{FF2B5EF4-FFF2-40B4-BE49-F238E27FC236}">
                <a16:creationId xmlns:a16="http://schemas.microsoft.com/office/drawing/2014/main" id="{9584F7FE-41BB-4C43-8A9C-A57BB5FA076E}"/>
              </a:ext>
            </a:extLst>
          </p:cNvPr>
          <p:cNvSpPr>
            <a:spLocks noGrp="1" noChangeArrowheads="1"/>
          </p:cNvSpPr>
          <p:nvPr>
            <p:ph idx="1"/>
          </p:nvPr>
        </p:nvSpPr>
        <p:spPr>
          <a:xfrm>
            <a:off x="462919" y="1721471"/>
            <a:ext cx="8338549" cy="4831056"/>
          </a:xfrm>
        </p:spPr>
        <p:txBody>
          <a:bodyPr/>
          <a:lstStyle/>
          <a:p>
            <a:pPr marL="457200" indent="-457200">
              <a:buFont typeface="Wingdings" panose="05000000000000000000" pitchFamily="2" charset="2"/>
              <a:buChar char="Ø"/>
            </a:pPr>
            <a:r>
              <a:rPr lang="en-US" altLang="en-US" sz="2800" dirty="0" smtClean="0"/>
              <a:t>We will deploy an app consisting of features that will help manage CST in a smarter way.</a:t>
            </a:r>
          </a:p>
          <a:p>
            <a:pPr marL="457200" indent="-457200">
              <a:buFont typeface="Wingdings" panose="05000000000000000000" pitchFamily="2" charset="2"/>
              <a:buChar char="Ø"/>
            </a:pPr>
            <a:r>
              <a:rPr lang="en-US" altLang="en-US" sz="2800" dirty="0" smtClean="0"/>
              <a:t>The app will help </a:t>
            </a:r>
            <a:r>
              <a:rPr lang="en-US" altLang="en-US" sz="2800" smtClean="0"/>
              <a:t>students save </a:t>
            </a:r>
            <a:r>
              <a:rPr lang="en-US" altLang="en-US" sz="2800" dirty="0" smtClean="0"/>
              <a:t>time for other precious activities.</a:t>
            </a:r>
          </a:p>
          <a:p>
            <a:pPr marL="457200" indent="-457200">
              <a:buFont typeface="Wingdings" panose="05000000000000000000" pitchFamily="2" charset="2"/>
              <a:buChar char="Ø"/>
            </a:pPr>
            <a:r>
              <a:rPr lang="en-US" altLang="en-US" sz="2800" dirty="0" smtClean="0"/>
              <a:t>This app will also help students in tracking their attendance for self use.</a:t>
            </a:r>
            <a:endParaRPr lang="en-US" altLang="en-US" sz="2800" dirty="0"/>
          </a:p>
        </p:txBody>
      </p:sp>
      <p:sp>
        <p:nvSpPr>
          <p:cNvPr id="10" name="Rectangle 18">
            <a:extLst>
              <a:ext uri="{FF2B5EF4-FFF2-40B4-BE49-F238E27FC236}">
                <a16:creationId xmlns:a16="http://schemas.microsoft.com/office/drawing/2014/main" id="{4FFE4A9F-C5CF-49E8-92EC-664F004AB5ED}"/>
              </a:ext>
            </a:extLst>
          </p:cNvPr>
          <p:cNvSpPr txBox="1">
            <a:spLocks noChangeArrowheads="1"/>
          </p:cNvSpPr>
          <p:nvPr/>
        </p:nvSpPr>
        <p:spPr>
          <a:xfrm>
            <a:off x="8305800" y="6552527"/>
            <a:ext cx="495669" cy="2286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a:fld id="{2757A297-25DA-4E2C-BAB7-44199D986FBE}" type="slidenum">
              <a:rPr lang="en-US" altLang="en-US" sz="1200" smtClean="0">
                <a:solidFill>
                  <a:schemeClr val="accent5"/>
                </a:solidFill>
                <a:latin typeface="+mj-lt"/>
              </a:rPr>
              <a:pPr algn="r"/>
              <a:t>25</a:t>
            </a:fld>
            <a:endParaRPr lang="en-US" altLang="en-US" sz="1200" dirty="0">
              <a:solidFill>
                <a:schemeClr val="accent5"/>
              </a:solidFill>
              <a:latin typeface="+mj-lt"/>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1339" y="156458"/>
            <a:ext cx="1592661" cy="1548664"/>
          </a:xfrm>
          <a:prstGeom prst="rect">
            <a:avLst/>
          </a:prstGeom>
        </p:spPr>
      </p:pic>
      <p:sp>
        <p:nvSpPr>
          <p:cNvPr id="8" name="Date Placeholder 1"/>
          <p:cNvSpPr txBox="1">
            <a:spLocks/>
          </p:cNvSpPr>
          <p:nvPr/>
        </p:nvSpPr>
        <p:spPr>
          <a:xfrm>
            <a:off x="7359352" y="6570866"/>
            <a:ext cx="946448" cy="34014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65251AA-E9AF-4077-A325-688E81205F62}" type="datetime1">
              <a:rPr lang="en-US" altLang="en-US" sz="1200" smtClean="0"/>
              <a:pPr/>
              <a:t>8/25/2018</a:t>
            </a:fld>
            <a:endParaRPr lang="en-US" altLang="en-US" sz="1200" dirty="0"/>
          </a:p>
        </p:txBody>
      </p:sp>
    </p:spTree>
    <p:extLst>
      <p:ext uri="{BB962C8B-B14F-4D97-AF65-F5344CB8AC3E}">
        <p14:creationId xmlns:p14="http://schemas.microsoft.com/office/powerpoint/2010/main" val="571116019"/>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2" name="Rectangle 24">
            <a:extLst>
              <a:ext uri="{FF2B5EF4-FFF2-40B4-BE49-F238E27FC236}">
                <a16:creationId xmlns:a16="http://schemas.microsoft.com/office/drawing/2014/main" id="{7EF8ED49-EA83-4C51-9E1D-C4CB46D6DCD6}"/>
              </a:ext>
            </a:extLst>
          </p:cNvPr>
          <p:cNvSpPr>
            <a:spLocks noGrp="1" noChangeArrowheads="1"/>
          </p:cNvSpPr>
          <p:nvPr>
            <p:ph type="title"/>
          </p:nvPr>
        </p:nvSpPr>
        <p:spPr>
          <a:xfrm>
            <a:off x="457200" y="156458"/>
            <a:ext cx="5554960" cy="955576"/>
          </a:xfrm>
        </p:spPr>
        <p:txBody>
          <a:bodyPr/>
          <a:lstStyle/>
          <a:p>
            <a:r>
              <a:rPr lang="en-US" altLang="en-US" dirty="0" smtClean="0"/>
              <a:t>References</a:t>
            </a:r>
            <a:endParaRPr lang="en-US" altLang="en-US" dirty="0"/>
          </a:p>
        </p:txBody>
      </p:sp>
      <p:sp>
        <p:nvSpPr>
          <p:cNvPr id="7193" name="Rectangle 25">
            <a:extLst>
              <a:ext uri="{FF2B5EF4-FFF2-40B4-BE49-F238E27FC236}">
                <a16:creationId xmlns:a16="http://schemas.microsoft.com/office/drawing/2014/main" id="{9584F7FE-41BB-4C43-8A9C-A57BB5FA076E}"/>
              </a:ext>
            </a:extLst>
          </p:cNvPr>
          <p:cNvSpPr>
            <a:spLocks noGrp="1" noChangeArrowheads="1"/>
          </p:cNvSpPr>
          <p:nvPr>
            <p:ph idx="1"/>
          </p:nvPr>
        </p:nvSpPr>
        <p:spPr>
          <a:xfrm>
            <a:off x="462919" y="1556792"/>
            <a:ext cx="8338549" cy="4995735"/>
          </a:xfrm>
        </p:spPr>
        <p:txBody>
          <a:bodyPr/>
          <a:lstStyle/>
          <a:p>
            <a:pPr marL="457200" indent="-457200">
              <a:lnSpc>
                <a:spcPct val="150000"/>
              </a:lnSpc>
              <a:spcAft>
                <a:spcPts val="0"/>
              </a:spcAft>
            </a:pPr>
            <a:r>
              <a:rPr lang="en-US" sz="1200" dirty="0">
                <a:latin typeface="Times New Roman" panose="02020603050405020304" pitchFamily="18" charset="0"/>
                <a:ea typeface="Batang"/>
              </a:rPr>
              <a:t>(2010, October). Retrieved from Carnegie Mellon University: https://www.enrollment.cmu.edu/reservesport/index.jsp</a:t>
            </a:r>
          </a:p>
          <a:p>
            <a:pPr marL="457200" indent="-457200">
              <a:lnSpc>
                <a:spcPct val="150000"/>
              </a:lnSpc>
              <a:spcAft>
                <a:spcPts val="0"/>
              </a:spcAft>
            </a:pPr>
            <a:r>
              <a:rPr lang="en-US" sz="1200" dirty="0" err="1">
                <a:latin typeface="Times New Roman" panose="02020603050405020304" pitchFamily="18" charset="0"/>
                <a:ea typeface="Batang"/>
              </a:rPr>
              <a:t>Alqahtani</a:t>
            </a:r>
            <a:r>
              <a:rPr lang="en-US" sz="1200" dirty="0">
                <a:latin typeface="Times New Roman" panose="02020603050405020304" pitchFamily="18" charset="0"/>
                <a:ea typeface="Batang"/>
              </a:rPr>
              <a:t>, M., &amp; Mohammad, H. (2015). Mobile applications' impact on student performance and satisfaction. </a:t>
            </a:r>
            <a:r>
              <a:rPr lang="en-US" sz="1200" i="1" dirty="0" err="1">
                <a:latin typeface="Times New Roman" panose="02020603050405020304" pitchFamily="18" charset="0"/>
                <a:ea typeface="Batang"/>
              </a:rPr>
              <a:t>Tojet</a:t>
            </a:r>
            <a:r>
              <a:rPr lang="en-US" sz="1200" i="1" dirty="0">
                <a:latin typeface="Times New Roman" panose="02020603050405020304" pitchFamily="18" charset="0"/>
                <a:ea typeface="Batang"/>
              </a:rPr>
              <a:t>: The Turkish Online </a:t>
            </a:r>
            <a:r>
              <a:rPr lang="en-US" sz="1200" i="1" dirty="0" err="1">
                <a:latin typeface="Times New Roman" panose="02020603050405020304" pitchFamily="18" charset="0"/>
                <a:ea typeface="Batang"/>
              </a:rPr>
              <a:t>Jornal</a:t>
            </a:r>
            <a:r>
              <a:rPr lang="en-US" sz="1200" i="1" dirty="0">
                <a:latin typeface="Times New Roman" panose="02020603050405020304" pitchFamily="18" charset="0"/>
                <a:ea typeface="Batang"/>
              </a:rPr>
              <a:t> of Educational Technology</a:t>
            </a:r>
            <a:r>
              <a:rPr lang="en-US" sz="1200" dirty="0">
                <a:latin typeface="Times New Roman" panose="02020603050405020304" pitchFamily="18" charset="0"/>
                <a:ea typeface="Batang"/>
              </a:rPr>
              <a:t>, vol. 14 issue 4.</a:t>
            </a:r>
          </a:p>
          <a:p>
            <a:pPr marL="457200" indent="-457200">
              <a:lnSpc>
                <a:spcPct val="150000"/>
              </a:lnSpc>
              <a:spcAft>
                <a:spcPts val="0"/>
              </a:spcAft>
            </a:pPr>
            <a:r>
              <a:rPr lang="en-US" sz="1200" dirty="0">
                <a:latin typeface="Times New Roman" panose="02020603050405020304" pitchFamily="18" charset="0"/>
                <a:ea typeface="Batang"/>
              </a:rPr>
              <a:t>Brindley, C., &amp; </a:t>
            </a:r>
            <a:r>
              <a:rPr lang="en-US" sz="1200" dirty="0" err="1">
                <a:latin typeface="Times New Roman" panose="02020603050405020304" pitchFamily="18" charset="0"/>
                <a:ea typeface="Batang"/>
              </a:rPr>
              <a:t>Scoffield</a:t>
            </a:r>
            <a:r>
              <a:rPr lang="en-US" sz="1200" dirty="0">
                <a:latin typeface="Times New Roman" panose="02020603050405020304" pitchFamily="18" charset="0"/>
                <a:ea typeface="Batang"/>
              </a:rPr>
              <a:t>, S. (1998). Peer assessment in undergraduate </a:t>
            </a:r>
            <a:r>
              <a:rPr lang="en-US" sz="1200" dirty="0" err="1">
                <a:latin typeface="Times New Roman" panose="02020603050405020304" pitchFamily="18" charset="0"/>
                <a:ea typeface="Batang"/>
              </a:rPr>
              <a:t>programmes</a:t>
            </a:r>
            <a:r>
              <a:rPr lang="en-US" sz="1200" dirty="0">
                <a:latin typeface="Times New Roman" panose="02020603050405020304" pitchFamily="18" charset="0"/>
                <a:ea typeface="Batang"/>
              </a:rPr>
              <a:t>. . </a:t>
            </a:r>
            <a:r>
              <a:rPr lang="en-US" sz="1200" i="1" dirty="0">
                <a:latin typeface="Times New Roman" panose="02020603050405020304" pitchFamily="18" charset="0"/>
                <a:ea typeface="Batang"/>
              </a:rPr>
              <a:t>Teaching in Higher Education</a:t>
            </a:r>
            <a:r>
              <a:rPr lang="en-US" sz="1200" dirty="0">
                <a:latin typeface="Times New Roman" panose="02020603050405020304" pitchFamily="18" charset="0"/>
                <a:ea typeface="Batang"/>
              </a:rPr>
              <a:t>, 79-90.</a:t>
            </a:r>
          </a:p>
          <a:p>
            <a:pPr marL="457200" indent="-457200">
              <a:lnSpc>
                <a:spcPct val="150000"/>
              </a:lnSpc>
              <a:spcAft>
                <a:spcPts val="0"/>
              </a:spcAft>
            </a:pPr>
            <a:r>
              <a:rPr lang="en-US" sz="1200" dirty="0">
                <a:latin typeface="Times New Roman" panose="02020603050405020304" pitchFamily="18" charset="0"/>
                <a:ea typeface="Batang"/>
              </a:rPr>
              <a:t>Butler, D. L., &amp; Winne, P. H. (1995). Feedback and self-regulated learning: A theoretical synthesis. . </a:t>
            </a:r>
            <a:r>
              <a:rPr lang="en-US" sz="1200" i="1" dirty="0">
                <a:latin typeface="Times New Roman" panose="02020603050405020304" pitchFamily="18" charset="0"/>
                <a:ea typeface="Batang"/>
              </a:rPr>
              <a:t>Review of educational research</a:t>
            </a:r>
            <a:r>
              <a:rPr lang="en-US" sz="1200" dirty="0">
                <a:latin typeface="Times New Roman" panose="02020603050405020304" pitchFamily="18" charset="0"/>
                <a:ea typeface="Batang"/>
              </a:rPr>
              <a:t>, 245-281.</a:t>
            </a:r>
          </a:p>
          <a:p>
            <a:pPr marL="457200" indent="-457200">
              <a:lnSpc>
                <a:spcPct val="150000"/>
              </a:lnSpc>
              <a:spcAft>
                <a:spcPts val="0"/>
              </a:spcAft>
            </a:pPr>
            <a:r>
              <a:rPr lang="en-US" sz="1200" dirty="0">
                <a:latin typeface="Times New Roman" panose="02020603050405020304" pitchFamily="18" charset="0"/>
                <a:ea typeface="Batang"/>
              </a:rPr>
              <a:t>Crooks, T. J. (1988). The impact of classroom evaluation practices on students. . </a:t>
            </a:r>
            <a:r>
              <a:rPr lang="en-US" sz="1200" i="1" dirty="0">
                <a:latin typeface="Times New Roman" panose="02020603050405020304" pitchFamily="18" charset="0"/>
                <a:ea typeface="Batang"/>
              </a:rPr>
              <a:t>Review of Educational Research</a:t>
            </a:r>
            <a:r>
              <a:rPr lang="en-US" sz="1200" dirty="0">
                <a:latin typeface="Times New Roman" panose="02020603050405020304" pitchFamily="18" charset="0"/>
                <a:ea typeface="Batang"/>
              </a:rPr>
              <a:t>, 438.</a:t>
            </a:r>
          </a:p>
          <a:p>
            <a:pPr marL="457200" indent="-457200">
              <a:lnSpc>
                <a:spcPct val="150000"/>
              </a:lnSpc>
              <a:spcAft>
                <a:spcPts val="0"/>
              </a:spcAft>
            </a:pPr>
            <a:r>
              <a:rPr lang="en-US" sz="1200" dirty="0" err="1">
                <a:latin typeface="Times New Roman" panose="02020603050405020304" pitchFamily="18" charset="0"/>
                <a:ea typeface="Batang"/>
              </a:rPr>
              <a:t>Falchikov</a:t>
            </a:r>
            <a:r>
              <a:rPr lang="en-US" sz="1200" dirty="0">
                <a:latin typeface="Times New Roman" panose="02020603050405020304" pitchFamily="18" charset="0"/>
                <a:ea typeface="Batang"/>
              </a:rPr>
              <a:t>, N. (1986). Product comparisons and process benefits of collaborative peer group and self assessments. </a:t>
            </a:r>
            <a:r>
              <a:rPr lang="en-US" sz="1200" i="1" dirty="0">
                <a:latin typeface="Times New Roman" panose="02020603050405020304" pitchFamily="18" charset="0"/>
                <a:ea typeface="Batang"/>
              </a:rPr>
              <a:t>Assessment &amp; Evaluation in higher education</a:t>
            </a:r>
            <a:r>
              <a:rPr lang="en-US" sz="1200" dirty="0">
                <a:latin typeface="Times New Roman" panose="02020603050405020304" pitchFamily="18" charset="0"/>
                <a:ea typeface="Batang"/>
              </a:rPr>
              <a:t>, 146-166.</a:t>
            </a:r>
          </a:p>
          <a:p>
            <a:pPr marL="457200" indent="-457200">
              <a:lnSpc>
                <a:spcPct val="150000"/>
              </a:lnSpc>
              <a:spcAft>
                <a:spcPts val="0"/>
              </a:spcAft>
            </a:pPr>
            <a:r>
              <a:rPr lang="en-US" sz="1200" dirty="0" err="1">
                <a:latin typeface="Times New Roman" panose="02020603050405020304" pitchFamily="18" charset="0"/>
                <a:ea typeface="Batang"/>
              </a:rPr>
              <a:t>Falchikov</a:t>
            </a:r>
            <a:r>
              <a:rPr lang="en-US" sz="1200" dirty="0">
                <a:latin typeface="Times New Roman" panose="02020603050405020304" pitchFamily="18" charset="0"/>
                <a:ea typeface="Batang"/>
              </a:rPr>
              <a:t>, N., &amp; Blythman, M. (2001). </a:t>
            </a:r>
            <a:r>
              <a:rPr lang="en-US" sz="1200" i="1" dirty="0">
                <a:latin typeface="Times New Roman" panose="02020603050405020304" pitchFamily="18" charset="0"/>
                <a:ea typeface="Batang"/>
              </a:rPr>
              <a:t>Learning together: Peer tutoring in higher education.</a:t>
            </a:r>
            <a:r>
              <a:rPr lang="en-US" sz="1200" dirty="0">
                <a:latin typeface="Times New Roman" panose="02020603050405020304" pitchFamily="18" charset="0"/>
                <a:ea typeface="Batang"/>
              </a:rPr>
              <a:t> </a:t>
            </a:r>
          </a:p>
          <a:p>
            <a:pPr marL="457200" indent="-457200">
              <a:lnSpc>
                <a:spcPct val="150000"/>
              </a:lnSpc>
              <a:spcAft>
                <a:spcPts val="0"/>
              </a:spcAft>
            </a:pPr>
            <a:r>
              <a:rPr lang="en-US" sz="1200" dirty="0" err="1">
                <a:latin typeface="Times New Roman" panose="02020603050405020304" pitchFamily="18" charset="0"/>
                <a:ea typeface="Batang"/>
              </a:rPr>
              <a:t>Falchikov</a:t>
            </a:r>
            <a:r>
              <a:rPr lang="en-US" sz="1200" dirty="0">
                <a:latin typeface="Times New Roman" panose="02020603050405020304" pitchFamily="18" charset="0"/>
                <a:ea typeface="Batang"/>
              </a:rPr>
              <a:t>, N., &amp; Goldfinch, J. (2000). Student peer assessment in higher education: A meta-analysis comparing peer and teacher marks. </a:t>
            </a:r>
            <a:r>
              <a:rPr lang="en-US" sz="1200" i="1" dirty="0">
                <a:latin typeface="Times New Roman" panose="02020603050405020304" pitchFamily="18" charset="0"/>
                <a:ea typeface="Batang"/>
              </a:rPr>
              <a:t>Review of educational research</a:t>
            </a:r>
            <a:r>
              <a:rPr lang="en-US" sz="1200" dirty="0">
                <a:latin typeface="Times New Roman" panose="02020603050405020304" pitchFamily="18" charset="0"/>
                <a:ea typeface="Batang"/>
              </a:rPr>
              <a:t>, 287.</a:t>
            </a:r>
          </a:p>
          <a:p>
            <a:pPr marL="457200" indent="-457200">
              <a:lnSpc>
                <a:spcPct val="150000"/>
              </a:lnSpc>
              <a:spcAft>
                <a:spcPts val="0"/>
              </a:spcAft>
            </a:pPr>
            <a:r>
              <a:rPr lang="en-US" sz="1200" dirty="0">
                <a:latin typeface="Times New Roman" panose="02020603050405020304" pitchFamily="18" charset="0"/>
                <a:ea typeface="Batang"/>
              </a:rPr>
              <a:t>Hoff, J. (2015). </a:t>
            </a:r>
            <a:r>
              <a:rPr lang="en-US" sz="1200" i="1" dirty="0">
                <a:latin typeface="Times New Roman" panose="02020603050405020304" pitchFamily="18" charset="0"/>
                <a:ea typeface="Batang"/>
              </a:rPr>
              <a:t>Engaging students with a mobile app.</a:t>
            </a:r>
            <a:r>
              <a:rPr lang="en-US" sz="1200" dirty="0">
                <a:latin typeface="Times New Roman" panose="02020603050405020304" pitchFamily="18" charset="0"/>
                <a:ea typeface="Batang"/>
              </a:rPr>
              <a:t> </a:t>
            </a:r>
            <a:r>
              <a:rPr lang="en-US" sz="1200" dirty="0" err="1">
                <a:latin typeface="Times New Roman" panose="02020603050405020304" pitchFamily="18" charset="0"/>
                <a:ea typeface="Batang"/>
              </a:rPr>
              <a:t>Educause</a:t>
            </a:r>
            <a:r>
              <a:rPr lang="en-US" sz="1200" dirty="0">
                <a:latin typeface="Times New Roman" panose="02020603050405020304" pitchFamily="18" charset="0"/>
                <a:ea typeface="Batang"/>
              </a:rPr>
              <a:t>.</a:t>
            </a:r>
          </a:p>
          <a:p>
            <a:pPr marL="457200" indent="-457200">
              <a:lnSpc>
                <a:spcPct val="150000"/>
              </a:lnSpc>
              <a:spcAft>
                <a:spcPts val="0"/>
              </a:spcAft>
            </a:pPr>
            <a:r>
              <a:rPr lang="en-US" sz="1200" dirty="0">
                <a:latin typeface="Times New Roman" panose="02020603050405020304" pitchFamily="18" charset="0"/>
                <a:ea typeface="Batang"/>
              </a:rPr>
              <a:t>Li, L., Liu, X., &amp; </a:t>
            </a:r>
            <a:r>
              <a:rPr lang="en-US" sz="1200" dirty="0" err="1">
                <a:latin typeface="Times New Roman" panose="02020603050405020304" pitchFamily="18" charset="0"/>
                <a:ea typeface="Batang"/>
              </a:rPr>
              <a:t>Steckelberg</a:t>
            </a:r>
            <a:r>
              <a:rPr lang="en-US" sz="1200" dirty="0">
                <a:latin typeface="Times New Roman" panose="02020603050405020304" pitchFamily="18" charset="0"/>
                <a:ea typeface="Batang"/>
              </a:rPr>
              <a:t>, A. L. (2010). Assessor or </a:t>
            </a:r>
            <a:r>
              <a:rPr lang="en-US" sz="1200" dirty="0" err="1">
                <a:latin typeface="Times New Roman" panose="02020603050405020304" pitchFamily="18" charset="0"/>
                <a:ea typeface="Batang"/>
              </a:rPr>
              <a:t>assessee</a:t>
            </a:r>
            <a:r>
              <a:rPr lang="en-US" sz="1200" dirty="0">
                <a:latin typeface="Times New Roman" panose="02020603050405020304" pitchFamily="18" charset="0"/>
                <a:ea typeface="Batang"/>
              </a:rPr>
              <a:t>: How student learning improves by giving and receiving peer feedback. </a:t>
            </a:r>
            <a:r>
              <a:rPr lang="en-US" sz="1200" i="1" dirty="0">
                <a:latin typeface="Times New Roman" panose="02020603050405020304" pitchFamily="18" charset="0"/>
                <a:ea typeface="Batang"/>
              </a:rPr>
              <a:t>British Journal of </a:t>
            </a:r>
            <a:r>
              <a:rPr lang="en-US" sz="1200" i="1" dirty="0" err="1">
                <a:latin typeface="Times New Roman" panose="02020603050405020304" pitchFamily="18" charset="0"/>
                <a:ea typeface="Batang"/>
              </a:rPr>
              <a:t>Educatioin</a:t>
            </a:r>
            <a:r>
              <a:rPr lang="en-US" sz="1200" i="1" dirty="0">
                <a:latin typeface="Times New Roman" panose="02020603050405020304" pitchFamily="18" charset="0"/>
                <a:ea typeface="Batang"/>
              </a:rPr>
              <a:t> Technology</a:t>
            </a:r>
            <a:r>
              <a:rPr lang="en-US" sz="1200" dirty="0">
                <a:latin typeface="Times New Roman" panose="02020603050405020304" pitchFamily="18" charset="0"/>
                <a:ea typeface="Batang"/>
              </a:rPr>
              <a:t>, 525-536</a:t>
            </a:r>
            <a:r>
              <a:rPr lang="en-US" sz="1200" dirty="0" smtClean="0">
                <a:latin typeface="Times New Roman" panose="02020603050405020304" pitchFamily="18" charset="0"/>
                <a:ea typeface="Batang"/>
              </a:rPr>
              <a:t>.</a:t>
            </a:r>
            <a:endParaRPr lang="en-US" sz="1200" dirty="0">
              <a:latin typeface="Times New Roman" panose="02020603050405020304" pitchFamily="18" charset="0"/>
              <a:ea typeface="Batang"/>
            </a:endParaRPr>
          </a:p>
        </p:txBody>
      </p:sp>
      <p:sp>
        <p:nvSpPr>
          <p:cNvPr id="10" name="Rectangle 18">
            <a:extLst>
              <a:ext uri="{FF2B5EF4-FFF2-40B4-BE49-F238E27FC236}">
                <a16:creationId xmlns:a16="http://schemas.microsoft.com/office/drawing/2014/main" id="{4FFE4A9F-C5CF-49E8-92EC-664F004AB5ED}"/>
              </a:ext>
            </a:extLst>
          </p:cNvPr>
          <p:cNvSpPr txBox="1">
            <a:spLocks noChangeArrowheads="1"/>
          </p:cNvSpPr>
          <p:nvPr/>
        </p:nvSpPr>
        <p:spPr>
          <a:xfrm>
            <a:off x="8305800" y="6552527"/>
            <a:ext cx="495669" cy="2286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a:fld id="{2757A297-25DA-4E2C-BAB7-44199D986FBE}" type="slidenum">
              <a:rPr lang="en-US" altLang="en-US" sz="1200" smtClean="0">
                <a:solidFill>
                  <a:schemeClr val="accent5"/>
                </a:solidFill>
                <a:latin typeface="+mj-lt"/>
              </a:rPr>
              <a:pPr algn="r"/>
              <a:t>26</a:t>
            </a:fld>
            <a:endParaRPr lang="en-US" altLang="en-US" sz="1200" dirty="0">
              <a:solidFill>
                <a:schemeClr val="accent5"/>
              </a:solidFill>
              <a:latin typeface="+mj-lt"/>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1339" y="156458"/>
            <a:ext cx="1592661" cy="1548664"/>
          </a:xfrm>
          <a:prstGeom prst="rect">
            <a:avLst/>
          </a:prstGeom>
        </p:spPr>
      </p:pic>
      <p:sp>
        <p:nvSpPr>
          <p:cNvPr id="8" name="Date Placeholder 1"/>
          <p:cNvSpPr txBox="1">
            <a:spLocks/>
          </p:cNvSpPr>
          <p:nvPr/>
        </p:nvSpPr>
        <p:spPr>
          <a:xfrm>
            <a:off x="7359352" y="6570866"/>
            <a:ext cx="946448" cy="34014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65251AA-E9AF-4077-A325-688E81205F62}" type="datetime1">
              <a:rPr lang="en-US" altLang="en-US" sz="1200" smtClean="0"/>
              <a:pPr/>
              <a:t>8/25/2018</a:t>
            </a:fld>
            <a:endParaRPr lang="en-US" altLang="en-US" sz="1200" dirty="0"/>
          </a:p>
        </p:txBody>
      </p:sp>
    </p:spTree>
    <p:extLst>
      <p:ext uri="{BB962C8B-B14F-4D97-AF65-F5344CB8AC3E}">
        <p14:creationId xmlns:p14="http://schemas.microsoft.com/office/powerpoint/2010/main" val="60067258"/>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2" name="Rectangle 24">
            <a:extLst>
              <a:ext uri="{FF2B5EF4-FFF2-40B4-BE49-F238E27FC236}">
                <a16:creationId xmlns:a16="http://schemas.microsoft.com/office/drawing/2014/main" id="{7EF8ED49-EA83-4C51-9E1D-C4CB46D6DCD6}"/>
              </a:ext>
            </a:extLst>
          </p:cNvPr>
          <p:cNvSpPr>
            <a:spLocks noGrp="1" noChangeArrowheads="1"/>
          </p:cNvSpPr>
          <p:nvPr>
            <p:ph type="title"/>
          </p:nvPr>
        </p:nvSpPr>
        <p:spPr>
          <a:xfrm>
            <a:off x="457200" y="156458"/>
            <a:ext cx="5482952" cy="955576"/>
          </a:xfrm>
        </p:spPr>
        <p:txBody>
          <a:bodyPr/>
          <a:lstStyle/>
          <a:p>
            <a:r>
              <a:rPr lang="en-US" altLang="en-US" dirty="0" smtClean="0"/>
              <a:t>References </a:t>
            </a:r>
            <a:r>
              <a:rPr lang="en-US" altLang="en-US" dirty="0"/>
              <a:t>Cont’d</a:t>
            </a:r>
          </a:p>
        </p:txBody>
      </p:sp>
      <p:sp>
        <p:nvSpPr>
          <p:cNvPr id="7193" name="Rectangle 25">
            <a:extLst>
              <a:ext uri="{FF2B5EF4-FFF2-40B4-BE49-F238E27FC236}">
                <a16:creationId xmlns:a16="http://schemas.microsoft.com/office/drawing/2014/main" id="{9584F7FE-41BB-4C43-8A9C-A57BB5FA076E}"/>
              </a:ext>
            </a:extLst>
          </p:cNvPr>
          <p:cNvSpPr>
            <a:spLocks noGrp="1" noChangeArrowheads="1"/>
          </p:cNvSpPr>
          <p:nvPr>
            <p:ph idx="1"/>
          </p:nvPr>
        </p:nvSpPr>
        <p:spPr>
          <a:xfrm>
            <a:off x="462919" y="1556792"/>
            <a:ext cx="8338549" cy="4995735"/>
          </a:xfrm>
        </p:spPr>
        <p:txBody>
          <a:bodyPr/>
          <a:lstStyle/>
          <a:p>
            <a:pPr marL="457200" indent="-457200">
              <a:lnSpc>
                <a:spcPct val="150000"/>
              </a:lnSpc>
              <a:spcAft>
                <a:spcPts val="0"/>
              </a:spcAft>
            </a:pPr>
            <a:r>
              <a:rPr lang="en-US" sz="1200" dirty="0" smtClean="0">
                <a:latin typeface="Times New Roman" panose="02020603050405020304" pitchFamily="18" charset="0"/>
                <a:ea typeface="Batang"/>
              </a:rPr>
              <a:t>Liu</a:t>
            </a:r>
            <a:r>
              <a:rPr lang="en-US" sz="1200" dirty="0">
                <a:latin typeface="Times New Roman" panose="02020603050405020304" pitchFamily="18" charset="0"/>
                <a:ea typeface="Batang"/>
              </a:rPr>
              <a:t>, E. Z., Lin, S. S., Chiu, C. H., &amp; Yuan, S. M. (2001). Web-based peer review: The learner as both adapter and reviewer. </a:t>
            </a:r>
            <a:r>
              <a:rPr lang="en-US" sz="1200" i="1" dirty="0">
                <a:latin typeface="Times New Roman" panose="02020603050405020304" pitchFamily="18" charset="0"/>
                <a:ea typeface="Batang"/>
              </a:rPr>
              <a:t>IEEE Transaction on Education</a:t>
            </a:r>
            <a:r>
              <a:rPr lang="en-US" sz="1200" dirty="0">
                <a:latin typeface="Times New Roman" panose="02020603050405020304" pitchFamily="18" charset="0"/>
                <a:ea typeface="Batang"/>
              </a:rPr>
              <a:t> (pp. 246-251). IEEE.</a:t>
            </a:r>
          </a:p>
          <a:p>
            <a:pPr marL="457200" indent="-457200">
              <a:lnSpc>
                <a:spcPct val="150000"/>
              </a:lnSpc>
              <a:spcAft>
                <a:spcPts val="0"/>
              </a:spcAft>
            </a:pPr>
            <a:r>
              <a:rPr lang="en-US" sz="1200" dirty="0">
                <a:latin typeface="Times New Roman" panose="02020603050405020304" pitchFamily="18" charset="0"/>
                <a:ea typeface="Batang"/>
              </a:rPr>
              <a:t>Nelson, M. M., &amp; </a:t>
            </a:r>
            <a:r>
              <a:rPr lang="en-US" sz="1200" dirty="0" err="1">
                <a:latin typeface="Times New Roman" panose="02020603050405020304" pitchFamily="18" charset="0"/>
                <a:ea typeface="Batang"/>
              </a:rPr>
              <a:t>Schunn</a:t>
            </a:r>
            <a:r>
              <a:rPr lang="en-US" sz="1200" dirty="0">
                <a:latin typeface="Times New Roman" panose="02020603050405020304" pitchFamily="18" charset="0"/>
                <a:ea typeface="Batang"/>
              </a:rPr>
              <a:t>, C. D. (2009). </a:t>
            </a:r>
            <a:r>
              <a:rPr lang="en-US" sz="1200" i="1" dirty="0">
                <a:latin typeface="Times New Roman" panose="02020603050405020304" pitchFamily="18" charset="0"/>
                <a:ea typeface="Batang"/>
              </a:rPr>
              <a:t>How different types of peer feedback affect.</a:t>
            </a:r>
            <a:r>
              <a:rPr lang="en-US" sz="1200" dirty="0">
                <a:latin typeface="Times New Roman" panose="02020603050405020304" pitchFamily="18" charset="0"/>
                <a:ea typeface="Batang"/>
              </a:rPr>
              <a:t> </a:t>
            </a:r>
          </a:p>
          <a:p>
            <a:pPr marL="457200" indent="-457200">
              <a:lnSpc>
                <a:spcPct val="150000"/>
              </a:lnSpc>
              <a:spcAft>
                <a:spcPts val="0"/>
              </a:spcAft>
            </a:pPr>
            <a:r>
              <a:rPr lang="en-US" sz="1200" dirty="0">
                <a:latin typeface="Times New Roman" panose="02020603050405020304" pitchFamily="18" charset="0"/>
                <a:ea typeface="Batang"/>
              </a:rPr>
              <a:t>NIST. (1993, April 19). </a:t>
            </a:r>
            <a:r>
              <a:rPr lang="en-US" sz="1200" i="1" dirty="0">
                <a:latin typeface="Times New Roman" panose="02020603050405020304" pitchFamily="18" charset="0"/>
                <a:ea typeface="Batang"/>
              </a:rPr>
              <a:t>ELECTRONIC DATA INTERCHANGE (EDI)</a:t>
            </a:r>
            <a:r>
              <a:rPr lang="en-US" sz="1200" dirty="0">
                <a:latin typeface="Times New Roman" panose="02020603050405020304" pitchFamily="18" charset="0"/>
                <a:ea typeface="Batang"/>
              </a:rPr>
              <a:t>. Retrieved from http://web.archive.org/web/20080511043940/https://www.itl.nist.gov/fipspubs/fip161-2.htm</a:t>
            </a:r>
          </a:p>
          <a:p>
            <a:pPr marL="457200" indent="-457200">
              <a:lnSpc>
                <a:spcPct val="150000"/>
              </a:lnSpc>
              <a:spcAft>
                <a:spcPts val="0"/>
              </a:spcAft>
            </a:pPr>
            <a:r>
              <a:rPr lang="en-US" sz="1200" dirty="0" err="1">
                <a:latin typeface="Times New Roman" panose="02020603050405020304" pitchFamily="18" charset="0"/>
                <a:ea typeface="Batang"/>
              </a:rPr>
              <a:t>Pankanti</a:t>
            </a:r>
            <a:r>
              <a:rPr lang="en-US" sz="1200" dirty="0">
                <a:latin typeface="Times New Roman" panose="02020603050405020304" pitchFamily="18" charset="0"/>
                <a:ea typeface="Batang"/>
              </a:rPr>
              <a:t>, S., </a:t>
            </a:r>
            <a:r>
              <a:rPr lang="en-US" sz="1200" dirty="0" err="1">
                <a:latin typeface="Times New Roman" panose="02020603050405020304" pitchFamily="18" charset="0"/>
                <a:ea typeface="Batang"/>
              </a:rPr>
              <a:t>Prabhakar</a:t>
            </a:r>
            <a:r>
              <a:rPr lang="en-US" sz="1200" dirty="0">
                <a:latin typeface="Times New Roman" panose="02020603050405020304" pitchFamily="18" charset="0"/>
                <a:ea typeface="Batang"/>
              </a:rPr>
              <a:t>, S., &amp; Jain, A. K. (2002). On the individuality of fingerprints. </a:t>
            </a:r>
            <a:r>
              <a:rPr lang="en-US" sz="1200" i="1" dirty="0">
                <a:latin typeface="Times New Roman" panose="02020603050405020304" pitchFamily="18" charset="0"/>
                <a:ea typeface="Batang"/>
              </a:rPr>
              <a:t>IEEE Transactions</a:t>
            </a:r>
            <a:r>
              <a:rPr lang="en-US" sz="1200" dirty="0">
                <a:latin typeface="Times New Roman" panose="02020603050405020304" pitchFamily="18" charset="0"/>
                <a:ea typeface="Batang"/>
              </a:rPr>
              <a:t> (pp. 1010-1025). IEEE.</a:t>
            </a:r>
          </a:p>
          <a:p>
            <a:pPr marL="457200" indent="-457200">
              <a:lnSpc>
                <a:spcPct val="150000"/>
              </a:lnSpc>
              <a:spcAft>
                <a:spcPts val="0"/>
              </a:spcAft>
            </a:pPr>
            <a:r>
              <a:rPr lang="en-US" sz="1200" dirty="0">
                <a:latin typeface="Times New Roman" panose="02020603050405020304" pitchFamily="18" charset="0"/>
                <a:ea typeface="Batang"/>
              </a:rPr>
              <a:t>Rowntree, D. (1987). Assessing students: How shall we know them? </a:t>
            </a:r>
            <a:r>
              <a:rPr lang="en-US" sz="1200" i="1" dirty="0">
                <a:latin typeface="Times New Roman" panose="02020603050405020304" pitchFamily="18" charset="0"/>
                <a:ea typeface="Batang"/>
              </a:rPr>
              <a:t>London: </a:t>
            </a:r>
            <a:r>
              <a:rPr lang="en-US" sz="1200" i="1" dirty="0" err="1">
                <a:latin typeface="Times New Roman" panose="02020603050405020304" pitchFamily="18" charset="0"/>
                <a:ea typeface="Batang"/>
              </a:rPr>
              <a:t>Kogan</a:t>
            </a:r>
            <a:r>
              <a:rPr lang="en-US" sz="1200" i="1" dirty="0">
                <a:latin typeface="Times New Roman" panose="02020603050405020304" pitchFamily="18" charset="0"/>
                <a:ea typeface="Batang"/>
              </a:rPr>
              <a:t> Page.</a:t>
            </a:r>
            <a:r>
              <a:rPr lang="en-US" sz="1200" dirty="0">
                <a:latin typeface="Times New Roman" panose="02020603050405020304" pitchFamily="18" charset="0"/>
                <a:ea typeface="Batang"/>
              </a:rPr>
              <a:t> </a:t>
            </a:r>
          </a:p>
          <a:p>
            <a:pPr marL="457200" indent="-457200">
              <a:lnSpc>
                <a:spcPct val="150000"/>
              </a:lnSpc>
              <a:spcAft>
                <a:spcPts val="0"/>
              </a:spcAft>
            </a:pPr>
            <a:r>
              <a:rPr lang="en-US" sz="1200" dirty="0">
                <a:latin typeface="Times New Roman" panose="02020603050405020304" pitchFamily="18" charset="0"/>
                <a:ea typeface="Batang"/>
              </a:rPr>
              <a:t>Spear, M., Lock, N. D., &amp; McCulloch, M. (2006). The written feedback mentors give to student. </a:t>
            </a:r>
            <a:r>
              <a:rPr lang="en-US" sz="1200" i="1" dirty="0">
                <a:latin typeface="Times New Roman" panose="02020603050405020304" pitchFamily="18" charset="0"/>
                <a:ea typeface="Batang"/>
              </a:rPr>
              <a:t>Teacher Development</a:t>
            </a:r>
            <a:r>
              <a:rPr lang="en-US" sz="1200" dirty="0">
                <a:latin typeface="Times New Roman" panose="02020603050405020304" pitchFamily="18" charset="0"/>
                <a:ea typeface="Batang"/>
              </a:rPr>
              <a:t>, 13.</a:t>
            </a:r>
          </a:p>
          <a:p>
            <a:pPr marL="457200" indent="-457200">
              <a:lnSpc>
                <a:spcPct val="150000"/>
              </a:lnSpc>
              <a:spcAft>
                <a:spcPts val="0"/>
              </a:spcAft>
            </a:pPr>
            <a:r>
              <a:rPr lang="en-US" sz="1200" dirty="0" err="1">
                <a:latin typeface="Times New Roman" panose="02020603050405020304" pitchFamily="18" charset="0"/>
                <a:ea typeface="Batang"/>
              </a:rPr>
              <a:t>Strijbos</a:t>
            </a:r>
            <a:r>
              <a:rPr lang="en-US" sz="1200" dirty="0">
                <a:latin typeface="Times New Roman" panose="02020603050405020304" pitchFamily="18" charset="0"/>
                <a:ea typeface="Batang"/>
              </a:rPr>
              <a:t>, J.-W., </a:t>
            </a:r>
            <a:r>
              <a:rPr lang="en-US" sz="1200" dirty="0" err="1">
                <a:latin typeface="Times New Roman" panose="02020603050405020304" pitchFamily="18" charset="0"/>
                <a:ea typeface="Batang"/>
              </a:rPr>
              <a:t>Narciss</a:t>
            </a:r>
            <a:r>
              <a:rPr lang="en-US" sz="1200" dirty="0">
                <a:latin typeface="Times New Roman" panose="02020603050405020304" pitchFamily="18" charset="0"/>
                <a:ea typeface="Batang"/>
              </a:rPr>
              <a:t>, S., &amp; Du </a:t>
            </a:r>
            <a:r>
              <a:rPr lang="en-US" sz="1200" dirty="0" err="1">
                <a:latin typeface="Times New Roman" panose="02020603050405020304" pitchFamily="18" charset="0"/>
                <a:ea typeface="Batang"/>
              </a:rPr>
              <a:t>nnebier</a:t>
            </a:r>
            <a:r>
              <a:rPr lang="en-US" sz="1200" dirty="0">
                <a:latin typeface="Times New Roman" panose="02020603050405020304" pitchFamily="18" charset="0"/>
                <a:ea typeface="Batang"/>
              </a:rPr>
              <a:t>, K. (2010). Peer feedback content and sender’s competence level in academic writing revision tasks: Are they critical for feedback perceptions and efficiency? . </a:t>
            </a:r>
            <a:r>
              <a:rPr lang="en-US" sz="1200" i="1" dirty="0">
                <a:latin typeface="Times New Roman" panose="02020603050405020304" pitchFamily="18" charset="0"/>
                <a:ea typeface="Batang"/>
              </a:rPr>
              <a:t>Learning and Instruction</a:t>
            </a:r>
            <a:r>
              <a:rPr lang="en-US" sz="1200" dirty="0">
                <a:latin typeface="Times New Roman" panose="02020603050405020304" pitchFamily="18" charset="0"/>
                <a:ea typeface="Batang"/>
              </a:rPr>
              <a:t>, 291-303.</a:t>
            </a:r>
          </a:p>
          <a:p>
            <a:pPr marL="457200" indent="-457200">
              <a:lnSpc>
                <a:spcPct val="150000"/>
              </a:lnSpc>
              <a:spcAft>
                <a:spcPts val="0"/>
              </a:spcAft>
            </a:pPr>
            <a:r>
              <a:rPr lang="en-US" sz="1200" dirty="0">
                <a:latin typeface="Times New Roman" panose="02020603050405020304" pitchFamily="18" charset="0"/>
                <a:ea typeface="Batang"/>
              </a:rPr>
              <a:t>Sultana, S., </a:t>
            </a:r>
            <a:r>
              <a:rPr lang="en-US" sz="1200" dirty="0" err="1">
                <a:latin typeface="Times New Roman" panose="02020603050405020304" pitchFamily="18" charset="0"/>
                <a:ea typeface="Batang"/>
              </a:rPr>
              <a:t>Enayet</a:t>
            </a:r>
            <a:r>
              <a:rPr lang="en-US" sz="1200" dirty="0">
                <a:latin typeface="Times New Roman" panose="02020603050405020304" pitchFamily="18" charset="0"/>
                <a:ea typeface="Batang"/>
              </a:rPr>
              <a:t>, A., &amp; </a:t>
            </a:r>
            <a:r>
              <a:rPr lang="en-US" sz="1200" dirty="0" err="1">
                <a:latin typeface="Times New Roman" panose="02020603050405020304" pitchFamily="18" charset="0"/>
                <a:ea typeface="Batang"/>
              </a:rPr>
              <a:t>Mouri</a:t>
            </a:r>
            <a:r>
              <a:rPr lang="en-US" sz="1200" dirty="0">
                <a:latin typeface="Times New Roman" panose="02020603050405020304" pitchFamily="18" charset="0"/>
                <a:ea typeface="Batang"/>
              </a:rPr>
              <a:t>, I. J. (February 2015). A smart location based time and attendance tracking system using android application. </a:t>
            </a:r>
            <a:r>
              <a:rPr lang="en-US" sz="1200" i="1" dirty="0" err="1">
                <a:latin typeface="Times New Roman" panose="02020603050405020304" pitchFamily="18" charset="0"/>
                <a:ea typeface="Batang"/>
              </a:rPr>
              <a:t>ijcseit</a:t>
            </a:r>
            <a:r>
              <a:rPr lang="en-US" sz="1200" dirty="0">
                <a:latin typeface="Times New Roman" panose="02020603050405020304" pitchFamily="18" charset="0"/>
                <a:ea typeface="Batang"/>
              </a:rPr>
              <a:t>, Vol. 5, No. 1.</a:t>
            </a:r>
          </a:p>
          <a:p>
            <a:pPr marL="457200" indent="-457200">
              <a:lnSpc>
                <a:spcPct val="150000"/>
              </a:lnSpc>
              <a:spcAft>
                <a:spcPts val="0"/>
              </a:spcAft>
            </a:pPr>
            <a:r>
              <a:rPr lang="en-US" sz="1200" dirty="0" smtClean="0">
                <a:latin typeface="Times New Roman" panose="02020603050405020304" pitchFamily="18" charset="0"/>
                <a:ea typeface="Batang"/>
              </a:rPr>
              <a:t>Topping</a:t>
            </a:r>
            <a:r>
              <a:rPr lang="en-US" sz="1200" dirty="0">
                <a:latin typeface="Times New Roman" panose="02020603050405020304" pitchFamily="18" charset="0"/>
                <a:ea typeface="Batang"/>
              </a:rPr>
              <a:t>, K. J. (1998). Peer assessment between students in colleges and universities. </a:t>
            </a:r>
            <a:r>
              <a:rPr lang="en-US" sz="1200" i="1" dirty="0">
                <a:latin typeface="Times New Roman" panose="02020603050405020304" pitchFamily="18" charset="0"/>
                <a:ea typeface="Batang"/>
              </a:rPr>
              <a:t>Review of Educational Research</a:t>
            </a:r>
            <a:r>
              <a:rPr lang="en-US" sz="1200" dirty="0">
                <a:latin typeface="Times New Roman" panose="02020603050405020304" pitchFamily="18" charset="0"/>
                <a:ea typeface="Batang"/>
              </a:rPr>
              <a:t>, 249-277.</a:t>
            </a:r>
          </a:p>
          <a:p>
            <a:pPr marL="457200" indent="-457200">
              <a:lnSpc>
                <a:spcPct val="150000"/>
              </a:lnSpc>
              <a:spcAft>
                <a:spcPts val="0"/>
              </a:spcAft>
            </a:pPr>
            <a:r>
              <a:rPr lang="en-US" sz="1200" dirty="0">
                <a:latin typeface="Times New Roman" panose="02020603050405020304" pitchFamily="18" charset="0"/>
                <a:ea typeface="Batang"/>
              </a:rPr>
              <a:t>Topping, K. J., Smith, E. F., Swanson, I., &amp; Elliot, A. (2000). Formative peer assessment of academic writing between postgraduate student. </a:t>
            </a:r>
            <a:r>
              <a:rPr lang="en-US" sz="1200" i="1" dirty="0">
                <a:latin typeface="Times New Roman" panose="02020603050405020304" pitchFamily="18" charset="0"/>
                <a:ea typeface="Batang"/>
              </a:rPr>
              <a:t>Assessment &amp; Evaluation in Higher education </a:t>
            </a:r>
            <a:r>
              <a:rPr lang="en-US" sz="1200" dirty="0">
                <a:latin typeface="Times New Roman" panose="02020603050405020304" pitchFamily="18" charset="0"/>
                <a:ea typeface="Batang"/>
              </a:rPr>
              <a:t>, 149-169.</a:t>
            </a:r>
          </a:p>
          <a:p>
            <a:pPr marL="457200" indent="-457200">
              <a:lnSpc>
                <a:spcPct val="150000"/>
              </a:lnSpc>
              <a:spcAft>
                <a:spcPts val="0"/>
              </a:spcAft>
            </a:pPr>
            <a:r>
              <a:rPr lang="en-US" sz="1200" dirty="0">
                <a:latin typeface="Times New Roman" panose="02020603050405020304" pitchFamily="18" charset="0"/>
                <a:ea typeface="Batang"/>
              </a:rPr>
              <a:t>van </a:t>
            </a:r>
            <a:r>
              <a:rPr lang="en-US" sz="1200" dirty="0" err="1">
                <a:latin typeface="Times New Roman" panose="02020603050405020304" pitchFamily="18" charset="0"/>
                <a:ea typeface="Batang"/>
              </a:rPr>
              <a:t>Gennip</a:t>
            </a:r>
            <a:r>
              <a:rPr lang="en-US" sz="1200" dirty="0">
                <a:latin typeface="Times New Roman" panose="02020603050405020304" pitchFamily="18" charset="0"/>
                <a:ea typeface="Batang"/>
              </a:rPr>
              <a:t>, N. A., </a:t>
            </a:r>
            <a:r>
              <a:rPr lang="en-US" sz="1200" dirty="0" err="1">
                <a:latin typeface="Times New Roman" panose="02020603050405020304" pitchFamily="18" charset="0"/>
                <a:ea typeface="Batang"/>
              </a:rPr>
              <a:t>Segers</a:t>
            </a:r>
            <a:r>
              <a:rPr lang="en-US" sz="1200" dirty="0">
                <a:latin typeface="Times New Roman" panose="02020603050405020304" pitchFamily="18" charset="0"/>
                <a:ea typeface="Batang"/>
              </a:rPr>
              <a:t>, M. S., &amp; </a:t>
            </a:r>
            <a:r>
              <a:rPr lang="en-US" sz="1200" dirty="0" err="1">
                <a:latin typeface="Times New Roman" panose="02020603050405020304" pitchFamily="18" charset="0"/>
                <a:ea typeface="Batang"/>
              </a:rPr>
              <a:t>Tillema</a:t>
            </a:r>
            <a:r>
              <a:rPr lang="en-US" sz="1200" dirty="0">
                <a:latin typeface="Times New Roman" panose="02020603050405020304" pitchFamily="18" charset="0"/>
                <a:ea typeface="Batang"/>
              </a:rPr>
              <a:t>, H. H. (2010). Peer assessment as a collaborative learning activities: The role of interpersonal variables and conceptions. </a:t>
            </a:r>
            <a:r>
              <a:rPr lang="en-US" sz="1200" i="1" dirty="0">
                <a:latin typeface="Times New Roman" panose="02020603050405020304" pitchFamily="18" charset="0"/>
                <a:ea typeface="Batang"/>
              </a:rPr>
              <a:t>Learning and Instructions</a:t>
            </a:r>
            <a:r>
              <a:rPr lang="en-US" sz="1200" dirty="0">
                <a:latin typeface="Times New Roman" panose="02020603050405020304" pitchFamily="18" charset="0"/>
                <a:ea typeface="Batang"/>
              </a:rPr>
              <a:t>, 280-290.</a:t>
            </a:r>
          </a:p>
          <a:p>
            <a:endParaRPr lang="en-US" altLang="en-US" sz="1200" dirty="0"/>
          </a:p>
        </p:txBody>
      </p:sp>
      <p:sp>
        <p:nvSpPr>
          <p:cNvPr id="10" name="Rectangle 18">
            <a:extLst>
              <a:ext uri="{FF2B5EF4-FFF2-40B4-BE49-F238E27FC236}">
                <a16:creationId xmlns:a16="http://schemas.microsoft.com/office/drawing/2014/main" id="{4FFE4A9F-C5CF-49E8-92EC-664F004AB5ED}"/>
              </a:ext>
            </a:extLst>
          </p:cNvPr>
          <p:cNvSpPr txBox="1">
            <a:spLocks noChangeArrowheads="1"/>
          </p:cNvSpPr>
          <p:nvPr/>
        </p:nvSpPr>
        <p:spPr>
          <a:xfrm>
            <a:off x="8305800" y="6552527"/>
            <a:ext cx="495669" cy="2286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a:fld id="{2757A297-25DA-4E2C-BAB7-44199D986FBE}" type="slidenum">
              <a:rPr lang="en-US" altLang="en-US" sz="1200" smtClean="0">
                <a:solidFill>
                  <a:schemeClr val="accent5"/>
                </a:solidFill>
                <a:latin typeface="+mj-lt"/>
              </a:rPr>
              <a:pPr algn="r"/>
              <a:t>27</a:t>
            </a:fld>
            <a:endParaRPr lang="en-US" altLang="en-US" sz="1200" dirty="0">
              <a:solidFill>
                <a:schemeClr val="accent5"/>
              </a:solidFill>
              <a:latin typeface="+mj-lt"/>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1339" y="156458"/>
            <a:ext cx="1592661" cy="1548664"/>
          </a:xfrm>
          <a:prstGeom prst="rect">
            <a:avLst/>
          </a:prstGeom>
        </p:spPr>
      </p:pic>
      <p:sp>
        <p:nvSpPr>
          <p:cNvPr id="8" name="Date Placeholder 1"/>
          <p:cNvSpPr txBox="1">
            <a:spLocks/>
          </p:cNvSpPr>
          <p:nvPr/>
        </p:nvSpPr>
        <p:spPr>
          <a:xfrm>
            <a:off x="7359352" y="6570866"/>
            <a:ext cx="946448" cy="34014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65251AA-E9AF-4077-A325-688E81205F62}" type="datetime1">
              <a:rPr lang="en-US" altLang="en-US" sz="1200" smtClean="0"/>
              <a:pPr/>
              <a:t>8/25/2018</a:t>
            </a:fld>
            <a:endParaRPr lang="en-US" altLang="en-US" sz="1200" dirty="0"/>
          </a:p>
        </p:txBody>
      </p:sp>
    </p:spTree>
    <p:extLst>
      <p:ext uri="{BB962C8B-B14F-4D97-AF65-F5344CB8AC3E}">
        <p14:creationId xmlns:p14="http://schemas.microsoft.com/office/powerpoint/2010/main" val="3447861206"/>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2" name="Rectangle 24">
            <a:extLst>
              <a:ext uri="{FF2B5EF4-FFF2-40B4-BE49-F238E27FC236}">
                <a16:creationId xmlns:a16="http://schemas.microsoft.com/office/drawing/2014/main" id="{7EF8ED49-EA83-4C51-9E1D-C4CB46D6DCD6}"/>
              </a:ext>
            </a:extLst>
          </p:cNvPr>
          <p:cNvSpPr>
            <a:spLocks noGrp="1" noChangeArrowheads="1"/>
          </p:cNvSpPr>
          <p:nvPr>
            <p:ph type="title"/>
          </p:nvPr>
        </p:nvSpPr>
        <p:spPr>
          <a:xfrm>
            <a:off x="1979712" y="2695124"/>
            <a:ext cx="4546848" cy="955576"/>
          </a:xfrm>
        </p:spPr>
        <p:txBody>
          <a:bodyPr/>
          <a:lstStyle/>
          <a:p>
            <a:pPr algn="ctr"/>
            <a:r>
              <a:rPr lang="en-US" altLang="en-US" dirty="0" smtClean="0"/>
              <a:t>THANK YOU</a:t>
            </a:r>
            <a:br>
              <a:rPr lang="en-US" altLang="en-US" dirty="0" smtClean="0"/>
            </a:br>
            <a:endParaRPr lang="en-US" altLang="en-US" dirty="0"/>
          </a:p>
        </p:txBody>
      </p:sp>
      <p:sp>
        <p:nvSpPr>
          <p:cNvPr id="10" name="Rectangle 18">
            <a:extLst>
              <a:ext uri="{FF2B5EF4-FFF2-40B4-BE49-F238E27FC236}">
                <a16:creationId xmlns:a16="http://schemas.microsoft.com/office/drawing/2014/main" id="{4FFE4A9F-C5CF-49E8-92EC-664F004AB5ED}"/>
              </a:ext>
            </a:extLst>
          </p:cNvPr>
          <p:cNvSpPr txBox="1">
            <a:spLocks noChangeArrowheads="1"/>
          </p:cNvSpPr>
          <p:nvPr/>
        </p:nvSpPr>
        <p:spPr>
          <a:xfrm>
            <a:off x="8305800" y="6552527"/>
            <a:ext cx="495669" cy="2286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a:fld id="{2757A297-25DA-4E2C-BAB7-44199D986FBE}" type="slidenum">
              <a:rPr lang="en-US" altLang="en-US" sz="1200" smtClean="0">
                <a:solidFill>
                  <a:schemeClr val="accent5"/>
                </a:solidFill>
                <a:latin typeface="+mj-lt"/>
              </a:rPr>
              <a:pPr algn="r"/>
              <a:t>28</a:t>
            </a:fld>
            <a:endParaRPr lang="en-US" altLang="en-US" sz="1200" dirty="0">
              <a:solidFill>
                <a:schemeClr val="accent5"/>
              </a:solidFill>
              <a:latin typeface="+mj-lt"/>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1339" y="156458"/>
            <a:ext cx="1592661" cy="1548664"/>
          </a:xfrm>
          <a:prstGeom prst="rect">
            <a:avLst/>
          </a:prstGeom>
        </p:spPr>
      </p:pic>
      <p:sp>
        <p:nvSpPr>
          <p:cNvPr id="13" name="Rectangle 24">
            <a:extLst>
              <a:ext uri="{FF2B5EF4-FFF2-40B4-BE49-F238E27FC236}">
                <a16:creationId xmlns:a16="http://schemas.microsoft.com/office/drawing/2014/main" id="{7EF8ED49-EA83-4C51-9E1D-C4CB46D6DCD6}"/>
              </a:ext>
            </a:extLst>
          </p:cNvPr>
          <p:cNvSpPr txBox="1">
            <a:spLocks noChangeArrowheads="1"/>
          </p:cNvSpPr>
          <p:nvPr/>
        </p:nvSpPr>
        <p:spPr bwMode="auto">
          <a:xfrm>
            <a:off x="1979712" y="2420888"/>
            <a:ext cx="4546848"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kern="1200">
                <a:solidFill>
                  <a:schemeClr val="accent3"/>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a:lstStyle>
          <a:p>
            <a:pPr algn="ctr"/>
            <a:endParaRPr lang="en-US" altLang="en-US" sz="9600" dirty="0" smtClean="0"/>
          </a:p>
          <a:p>
            <a:pPr algn="ctr"/>
            <a:r>
              <a:rPr lang="en-US" altLang="en-US" sz="9600" dirty="0" smtClean="0"/>
              <a:t>?</a:t>
            </a:r>
            <a:endParaRPr lang="en-US" altLang="en-US" sz="9600" dirty="0"/>
          </a:p>
        </p:txBody>
      </p:sp>
      <p:sp>
        <p:nvSpPr>
          <p:cNvPr id="8" name="Date Placeholder 1"/>
          <p:cNvSpPr txBox="1">
            <a:spLocks/>
          </p:cNvSpPr>
          <p:nvPr/>
        </p:nvSpPr>
        <p:spPr>
          <a:xfrm>
            <a:off x="7359352" y="6570866"/>
            <a:ext cx="946448" cy="34014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65251AA-E9AF-4077-A325-688E81205F62}" type="datetime1">
              <a:rPr lang="en-US" altLang="en-US" sz="1200" smtClean="0"/>
              <a:pPr/>
              <a:t>8/25/2018</a:t>
            </a:fld>
            <a:endParaRPr lang="en-US" altLang="en-US" sz="1200" dirty="0"/>
          </a:p>
        </p:txBody>
      </p:sp>
    </p:spTree>
    <p:extLst>
      <p:ext uri="{BB962C8B-B14F-4D97-AF65-F5344CB8AC3E}">
        <p14:creationId xmlns:p14="http://schemas.microsoft.com/office/powerpoint/2010/main" val="1441363870"/>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36A902FC-88F5-48AD-90BF-F4E796FA5039}"/>
              </a:ext>
            </a:extLst>
          </p:cNvPr>
          <p:cNvSpPr>
            <a:spLocks noGrp="1" noChangeArrowheads="1"/>
          </p:cNvSpPr>
          <p:nvPr>
            <p:ph type="title"/>
          </p:nvPr>
        </p:nvSpPr>
        <p:spPr>
          <a:xfrm>
            <a:off x="435809" y="152737"/>
            <a:ext cx="3344103" cy="683975"/>
          </a:xfrm>
        </p:spPr>
        <p:txBody>
          <a:bodyPr/>
          <a:lstStyle/>
          <a:p>
            <a:r>
              <a:rPr lang="en-US" altLang="en-US" dirty="0" smtClean="0"/>
              <a:t>Pilot Study</a:t>
            </a:r>
            <a:endParaRPr lang="en-US" altLang="en-US" dirty="0"/>
          </a:p>
        </p:txBody>
      </p:sp>
      <p:sp>
        <p:nvSpPr>
          <p:cNvPr id="14" name="Rectangle 18">
            <a:extLst>
              <a:ext uri="{FF2B5EF4-FFF2-40B4-BE49-F238E27FC236}">
                <a16:creationId xmlns:a16="http://schemas.microsoft.com/office/drawing/2014/main" id="{3D48C4F5-1F71-4FB8-9AE4-4785BD91B418}"/>
              </a:ext>
            </a:extLst>
          </p:cNvPr>
          <p:cNvSpPr txBox="1">
            <a:spLocks noChangeArrowheads="1"/>
          </p:cNvSpPr>
          <p:nvPr/>
        </p:nvSpPr>
        <p:spPr>
          <a:xfrm>
            <a:off x="8305800" y="6552527"/>
            <a:ext cx="495669" cy="2286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a:fld id="{2757A297-25DA-4E2C-BAB7-44199D986FBE}" type="slidenum">
              <a:rPr lang="en-US" altLang="en-US" sz="1200" smtClean="0">
                <a:solidFill>
                  <a:schemeClr val="accent5"/>
                </a:solidFill>
                <a:latin typeface="+mj-lt"/>
              </a:rPr>
              <a:pPr algn="r"/>
              <a:t>3</a:t>
            </a:fld>
            <a:endParaRPr lang="en-US" altLang="en-US" sz="1200" dirty="0">
              <a:solidFill>
                <a:schemeClr val="accent5"/>
              </a:solidFill>
              <a:latin typeface="+mj-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337" y="152737"/>
            <a:ext cx="1592661" cy="1548664"/>
          </a:xfrm>
          <a:prstGeom prst="rect">
            <a:avLst/>
          </a:prstGeom>
        </p:spPr>
      </p:pic>
      <p:pic>
        <p:nvPicPr>
          <p:cNvPr id="1026" name="Picture 2" descr="Forms response chart. Question title: Is current way of booking the football ground convenient?. Number of responses: 112 responses."/>
          <p:cNvPicPr>
            <a:picLocks noChangeAspect="1" noChangeArrowheads="1"/>
          </p:cNvPicPr>
          <p:nvPr/>
        </p:nvPicPr>
        <p:blipFill rotWithShape="1">
          <a:blip r:embed="rId3">
            <a:extLst>
              <a:ext uri="{28A0092B-C50C-407E-A947-70E740481C1C}">
                <a14:useLocalDpi xmlns:a14="http://schemas.microsoft.com/office/drawing/2010/main" val="0"/>
              </a:ext>
            </a:extLst>
          </a:blip>
          <a:srcRect t="5250" r="10348" b="8126"/>
          <a:stretch/>
        </p:blipFill>
        <p:spPr bwMode="auto">
          <a:xfrm>
            <a:off x="179512" y="1052736"/>
            <a:ext cx="5328592" cy="23762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orms response chart. Question title: Will it be convenient if it can be booked using an app?. Number of responses: 112 responses."/>
          <p:cNvPicPr>
            <a:picLocks noChangeAspect="1" noChangeArrowheads="1"/>
          </p:cNvPicPr>
          <p:nvPr/>
        </p:nvPicPr>
        <p:blipFill rotWithShape="1">
          <a:blip r:embed="rId4">
            <a:extLst>
              <a:ext uri="{28A0092B-C50C-407E-A947-70E740481C1C}">
                <a14:useLocalDpi xmlns:a14="http://schemas.microsoft.com/office/drawing/2010/main" val="0"/>
              </a:ext>
            </a:extLst>
          </a:blip>
          <a:srcRect l="2069" t="4999" r="16759" b="8377"/>
          <a:stretch/>
        </p:blipFill>
        <p:spPr bwMode="auto">
          <a:xfrm>
            <a:off x="251520" y="3645025"/>
            <a:ext cx="4824536" cy="237626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7582337" y="6488670"/>
            <a:ext cx="944962" cy="384081"/>
          </a:xfrm>
          <a:prstGeom prst="rect">
            <a:avLst/>
          </a:prstGeom>
        </p:spPr>
      </p:pic>
    </p:spTree>
    <p:extLst>
      <p:ext uri="{BB962C8B-B14F-4D97-AF65-F5344CB8AC3E}">
        <p14:creationId xmlns:p14="http://schemas.microsoft.com/office/powerpoint/2010/main" val="1694876058"/>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36A902FC-88F5-48AD-90BF-F4E796FA5039}"/>
              </a:ext>
            </a:extLst>
          </p:cNvPr>
          <p:cNvSpPr>
            <a:spLocks noGrp="1" noChangeArrowheads="1"/>
          </p:cNvSpPr>
          <p:nvPr>
            <p:ph type="title"/>
          </p:nvPr>
        </p:nvSpPr>
        <p:spPr>
          <a:xfrm>
            <a:off x="435809" y="152737"/>
            <a:ext cx="3344103" cy="683975"/>
          </a:xfrm>
        </p:spPr>
        <p:txBody>
          <a:bodyPr/>
          <a:lstStyle/>
          <a:p>
            <a:r>
              <a:rPr lang="en-US" altLang="en-US" dirty="0" smtClean="0"/>
              <a:t>Pilot Study</a:t>
            </a:r>
            <a:endParaRPr lang="en-US" altLang="en-US" dirty="0"/>
          </a:p>
        </p:txBody>
      </p:sp>
      <p:sp>
        <p:nvSpPr>
          <p:cNvPr id="14" name="Rectangle 18">
            <a:extLst>
              <a:ext uri="{FF2B5EF4-FFF2-40B4-BE49-F238E27FC236}">
                <a16:creationId xmlns:a16="http://schemas.microsoft.com/office/drawing/2014/main" id="{3D48C4F5-1F71-4FB8-9AE4-4785BD91B418}"/>
              </a:ext>
            </a:extLst>
          </p:cNvPr>
          <p:cNvSpPr txBox="1">
            <a:spLocks noChangeArrowheads="1"/>
          </p:cNvSpPr>
          <p:nvPr/>
        </p:nvSpPr>
        <p:spPr>
          <a:xfrm>
            <a:off x="8305800" y="6552527"/>
            <a:ext cx="495669" cy="2286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a:fld id="{2757A297-25DA-4E2C-BAB7-44199D986FBE}" type="slidenum">
              <a:rPr lang="en-US" altLang="en-US" sz="1200" smtClean="0">
                <a:solidFill>
                  <a:schemeClr val="accent5"/>
                </a:solidFill>
                <a:latin typeface="+mj-lt"/>
              </a:rPr>
              <a:pPr algn="r"/>
              <a:t>4</a:t>
            </a:fld>
            <a:endParaRPr lang="en-US" altLang="en-US" sz="1200" dirty="0">
              <a:solidFill>
                <a:schemeClr val="accent5"/>
              </a:solidFill>
              <a:latin typeface="+mj-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337" y="152737"/>
            <a:ext cx="1592661" cy="1548664"/>
          </a:xfrm>
          <a:prstGeom prst="rect">
            <a:avLst/>
          </a:prstGeom>
        </p:spPr>
      </p:pic>
      <p:pic>
        <p:nvPicPr>
          <p:cNvPr id="2050" name="Picture 2" descr="Forms response chart. Question title: Is there a platform for you to suggest your ideas?. Number of responses: 112 respon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809" y="836713"/>
            <a:ext cx="5772639" cy="266429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orms response chart. Question title: Will you come forward with your ideas if you can give suggestions via an app?. Number of responses: 112 respons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809" y="3694690"/>
            <a:ext cx="5648359" cy="282418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1"/>
          <p:cNvSpPr txBox="1">
            <a:spLocks/>
          </p:cNvSpPr>
          <p:nvPr/>
        </p:nvSpPr>
        <p:spPr>
          <a:xfrm>
            <a:off x="7359352" y="6570866"/>
            <a:ext cx="946448" cy="34014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65251AA-E9AF-4077-A325-688E81205F62}" type="datetime1">
              <a:rPr lang="en-US" altLang="en-US" sz="1200" smtClean="0"/>
              <a:pPr/>
              <a:t>8/25/2018</a:t>
            </a:fld>
            <a:endParaRPr lang="en-US" altLang="en-US" sz="1200" dirty="0"/>
          </a:p>
        </p:txBody>
      </p:sp>
    </p:spTree>
    <p:extLst>
      <p:ext uri="{BB962C8B-B14F-4D97-AF65-F5344CB8AC3E}">
        <p14:creationId xmlns:p14="http://schemas.microsoft.com/office/powerpoint/2010/main" val="3090953454"/>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36A902FC-88F5-48AD-90BF-F4E796FA5039}"/>
              </a:ext>
            </a:extLst>
          </p:cNvPr>
          <p:cNvSpPr>
            <a:spLocks noGrp="1" noChangeArrowheads="1"/>
          </p:cNvSpPr>
          <p:nvPr>
            <p:ph type="title"/>
          </p:nvPr>
        </p:nvSpPr>
        <p:spPr>
          <a:xfrm>
            <a:off x="435809" y="152737"/>
            <a:ext cx="3344103" cy="683975"/>
          </a:xfrm>
        </p:spPr>
        <p:txBody>
          <a:bodyPr/>
          <a:lstStyle/>
          <a:p>
            <a:r>
              <a:rPr lang="en-US" altLang="en-US" dirty="0" smtClean="0"/>
              <a:t>Pilot Study</a:t>
            </a:r>
            <a:endParaRPr lang="en-US" altLang="en-US" dirty="0"/>
          </a:p>
        </p:txBody>
      </p:sp>
      <p:sp>
        <p:nvSpPr>
          <p:cNvPr id="14" name="Rectangle 18">
            <a:extLst>
              <a:ext uri="{FF2B5EF4-FFF2-40B4-BE49-F238E27FC236}">
                <a16:creationId xmlns:a16="http://schemas.microsoft.com/office/drawing/2014/main" id="{3D48C4F5-1F71-4FB8-9AE4-4785BD91B418}"/>
              </a:ext>
            </a:extLst>
          </p:cNvPr>
          <p:cNvSpPr txBox="1">
            <a:spLocks noChangeArrowheads="1"/>
          </p:cNvSpPr>
          <p:nvPr/>
        </p:nvSpPr>
        <p:spPr>
          <a:xfrm>
            <a:off x="8305800" y="6552527"/>
            <a:ext cx="495669" cy="2286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a:fld id="{2757A297-25DA-4E2C-BAB7-44199D986FBE}" type="slidenum">
              <a:rPr lang="en-US" altLang="en-US" sz="1200" smtClean="0">
                <a:solidFill>
                  <a:schemeClr val="accent5"/>
                </a:solidFill>
                <a:latin typeface="+mj-lt"/>
              </a:rPr>
              <a:pPr algn="r"/>
              <a:t>5</a:t>
            </a:fld>
            <a:endParaRPr lang="en-US" altLang="en-US" sz="1200" dirty="0">
              <a:solidFill>
                <a:schemeClr val="accent5"/>
              </a:solidFill>
              <a:latin typeface="+mj-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337" y="152737"/>
            <a:ext cx="1592661" cy="1548664"/>
          </a:xfrm>
          <a:prstGeom prst="rect">
            <a:avLst/>
          </a:prstGeom>
        </p:spPr>
      </p:pic>
      <p:pic>
        <p:nvPicPr>
          <p:cNvPr id="3074" name="Picture 2" descr="Forms response chart. Question title: Do you often forget the number of classes you have missed and lend up having attendance problem?. Number of responses: 112 respon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809" y="927070"/>
            <a:ext cx="5864383" cy="29321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orms response chart. Question title: Do you think it would be convenient to track your attendance using a mobile app?. Number of responses: 112 respons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809" y="3808654"/>
            <a:ext cx="5648359" cy="2644682"/>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1"/>
          <p:cNvSpPr txBox="1">
            <a:spLocks/>
          </p:cNvSpPr>
          <p:nvPr/>
        </p:nvSpPr>
        <p:spPr>
          <a:xfrm>
            <a:off x="7359352" y="6570866"/>
            <a:ext cx="946448" cy="34014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65251AA-E9AF-4077-A325-688E81205F62}" type="datetime1">
              <a:rPr lang="en-US" altLang="en-US" sz="1200" smtClean="0"/>
              <a:pPr/>
              <a:t>8/25/2018</a:t>
            </a:fld>
            <a:endParaRPr lang="en-US" altLang="en-US" sz="1200" dirty="0"/>
          </a:p>
        </p:txBody>
      </p:sp>
    </p:spTree>
    <p:extLst>
      <p:ext uri="{BB962C8B-B14F-4D97-AF65-F5344CB8AC3E}">
        <p14:creationId xmlns:p14="http://schemas.microsoft.com/office/powerpoint/2010/main" val="2276299860"/>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36A902FC-88F5-48AD-90BF-F4E796FA5039}"/>
              </a:ext>
            </a:extLst>
          </p:cNvPr>
          <p:cNvSpPr>
            <a:spLocks noGrp="1" noChangeArrowheads="1"/>
          </p:cNvSpPr>
          <p:nvPr>
            <p:ph type="title"/>
          </p:nvPr>
        </p:nvSpPr>
        <p:spPr>
          <a:xfrm>
            <a:off x="435809" y="152737"/>
            <a:ext cx="3344103" cy="683975"/>
          </a:xfrm>
        </p:spPr>
        <p:txBody>
          <a:bodyPr/>
          <a:lstStyle/>
          <a:p>
            <a:r>
              <a:rPr lang="en-US" altLang="en-US" dirty="0" smtClean="0"/>
              <a:t>Pilot Study</a:t>
            </a:r>
            <a:endParaRPr lang="en-US" altLang="en-US" dirty="0"/>
          </a:p>
        </p:txBody>
      </p:sp>
      <p:sp>
        <p:nvSpPr>
          <p:cNvPr id="14" name="Rectangle 18">
            <a:extLst>
              <a:ext uri="{FF2B5EF4-FFF2-40B4-BE49-F238E27FC236}">
                <a16:creationId xmlns:a16="http://schemas.microsoft.com/office/drawing/2014/main" id="{3D48C4F5-1F71-4FB8-9AE4-4785BD91B418}"/>
              </a:ext>
            </a:extLst>
          </p:cNvPr>
          <p:cNvSpPr txBox="1">
            <a:spLocks noChangeArrowheads="1"/>
          </p:cNvSpPr>
          <p:nvPr/>
        </p:nvSpPr>
        <p:spPr>
          <a:xfrm>
            <a:off x="8305800" y="6552527"/>
            <a:ext cx="495669" cy="2286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a:fld id="{2757A297-25DA-4E2C-BAB7-44199D986FBE}" type="slidenum">
              <a:rPr lang="en-US" altLang="en-US" sz="1200" smtClean="0">
                <a:solidFill>
                  <a:schemeClr val="accent5"/>
                </a:solidFill>
                <a:latin typeface="+mj-lt"/>
              </a:rPr>
              <a:pPr algn="r"/>
              <a:t>6</a:t>
            </a:fld>
            <a:endParaRPr lang="en-US" altLang="en-US" sz="1200" dirty="0">
              <a:solidFill>
                <a:schemeClr val="accent5"/>
              </a:solidFill>
              <a:latin typeface="+mj-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337" y="152737"/>
            <a:ext cx="1592661" cy="1548664"/>
          </a:xfrm>
          <a:prstGeom prst="rect">
            <a:avLst/>
          </a:prstGeom>
        </p:spPr>
      </p:pic>
      <p:pic>
        <p:nvPicPr>
          <p:cNvPr id="2" name="Picture 1"/>
          <p:cNvPicPr>
            <a:picLocks noChangeAspect="1"/>
          </p:cNvPicPr>
          <p:nvPr/>
        </p:nvPicPr>
        <p:blipFill>
          <a:blip r:embed="rId3"/>
          <a:stretch>
            <a:fillRect/>
          </a:stretch>
        </p:blipFill>
        <p:spPr>
          <a:xfrm>
            <a:off x="179512" y="1648197"/>
            <a:ext cx="8856984" cy="4877147"/>
          </a:xfrm>
          <a:prstGeom prst="rect">
            <a:avLst/>
          </a:prstGeom>
        </p:spPr>
      </p:pic>
      <p:sp>
        <p:nvSpPr>
          <p:cNvPr id="8" name="Date Placeholder 1"/>
          <p:cNvSpPr txBox="1">
            <a:spLocks/>
          </p:cNvSpPr>
          <p:nvPr/>
        </p:nvSpPr>
        <p:spPr>
          <a:xfrm>
            <a:off x="7359352" y="6570866"/>
            <a:ext cx="946448" cy="34014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65251AA-E9AF-4077-A325-688E81205F62}" type="datetime1">
              <a:rPr lang="en-US" altLang="en-US" sz="1200" smtClean="0"/>
              <a:pPr/>
              <a:t>8/25/2018</a:t>
            </a:fld>
            <a:endParaRPr lang="en-US" altLang="en-US" sz="1200" dirty="0"/>
          </a:p>
        </p:txBody>
      </p:sp>
    </p:spTree>
    <p:extLst>
      <p:ext uri="{BB962C8B-B14F-4D97-AF65-F5344CB8AC3E}">
        <p14:creationId xmlns:p14="http://schemas.microsoft.com/office/powerpoint/2010/main" val="3906561207"/>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36A902FC-88F5-48AD-90BF-F4E796FA5039}"/>
              </a:ext>
            </a:extLst>
          </p:cNvPr>
          <p:cNvSpPr>
            <a:spLocks noGrp="1" noChangeArrowheads="1"/>
          </p:cNvSpPr>
          <p:nvPr>
            <p:ph type="title"/>
          </p:nvPr>
        </p:nvSpPr>
        <p:spPr>
          <a:xfrm>
            <a:off x="251520" y="230710"/>
            <a:ext cx="5582679" cy="883568"/>
          </a:xfrm>
        </p:spPr>
        <p:txBody>
          <a:bodyPr/>
          <a:lstStyle/>
          <a:p>
            <a:r>
              <a:rPr lang="en-US" altLang="en-US" dirty="0" smtClean="0"/>
              <a:t>Problem Statement</a:t>
            </a:r>
            <a:endParaRPr lang="en-US" altLang="en-US" dirty="0"/>
          </a:p>
        </p:txBody>
      </p:sp>
      <p:sp>
        <p:nvSpPr>
          <p:cNvPr id="50179" name="Rectangle 3">
            <a:extLst>
              <a:ext uri="{FF2B5EF4-FFF2-40B4-BE49-F238E27FC236}">
                <a16:creationId xmlns:a16="http://schemas.microsoft.com/office/drawing/2014/main" id="{21D2A9D6-5F83-42B6-AD82-F5E8840A77E7}"/>
              </a:ext>
            </a:extLst>
          </p:cNvPr>
          <p:cNvSpPr>
            <a:spLocks noGrp="1" noChangeArrowheads="1"/>
          </p:cNvSpPr>
          <p:nvPr>
            <p:ph idx="1"/>
          </p:nvPr>
        </p:nvSpPr>
        <p:spPr>
          <a:xfrm>
            <a:off x="457199" y="1705122"/>
            <a:ext cx="8229600" cy="4820222"/>
          </a:xfrm>
        </p:spPr>
        <p:txBody>
          <a:bodyPr/>
          <a:lstStyle/>
          <a:p>
            <a:pPr marL="457200" indent="-457200">
              <a:buFont typeface="Wingdings" panose="05000000000000000000" pitchFamily="2" charset="2"/>
              <a:buChar char="Ø"/>
            </a:pPr>
            <a:r>
              <a:rPr lang="en-US" altLang="en-US" sz="2800" dirty="0" smtClean="0"/>
              <a:t>Booking football ground and Teamwork hall is time consuming, inconvenient and is priority based.</a:t>
            </a:r>
          </a:p>
          <a:p>
            <a:pPr marL="457200" indent="-457200">
              <a:buFont typeface="Wingdings" panose="05000000000000000000" pitchFamily="2" charset="2"/>
              <a:buChar char="Ø"/>
            </a:pPr>
            <a:r>
              <a:rPr lang="en-US" altLang="en-US" sz="2800" dirty="0" smtClean="0"/>
              <a:t>Number of classes missed by students is not known and end up having attendance problem.</a:t>
            </a:r>
          </a:p>
          <a:p>
            <a:pPr marL="457200" indent="-457200">
              <a:buFont typeface="Wingdings" panose="05000000000000000000" pitchFamily="2" charset="2"/>
              <a:buChar char="Ø"/>
            </a:pPr>
            <a:r>
              <a:rPr lang="en-US" altLang="en-US" sz="2800" dirty="0" smtClean="0"/>
              <a:t>There is no proper platform for giving suggestions or feedback regarding college issues.</a:t>
            </a:r>
          </a:p>
          <a:p>
            <a:pPr marL="457200" indent="-457200">
              <a:buFont typeface="Wingdings" panose="05000000000000000000" pitchFamily="2" charset="2"/>
              <a:buChar char="Ø"/>
            </a:pPr>
            <a:r>
              <a:rPr lang="en-US" altLang="en-US" sz="2800" dirty="0" smtClean="0"/>
              <a:t>Registration for maintenance work is very inconvenient and time consuming.</a:t>
            </a:r>
            <a:endParaRPr lang="en-US" altLang="en-US" sz="2800" dirty="0"/>
          </a:p>
        </p:txBody>
      </p:sp>
      <p:sp>
        <p:nvSpPr>
          <p:cNvPr id="14" name="Rectangle 18">
            <a:extLst>
              <a:ext uri="{FF2B5EF4-FFF2-40B4-BE49-F238E27FC236}">
                <a16:creationId xmlns:a16="http://schemas.microsoft.com/office/drawing/2014/main" id="{3D48C4F5-1F71-4FB8-9AE4-4785BD91B418}"/>
              </a:ext>
            </a:extLst>
          </p:cNvPr>
          <p:cNvSpPr txBox="1">
            <a:spLocks noChangeArrowheads="1"/>
          </p:cNvSpPr>
          <p:nvPr/>
        </p:nvSpPr>
        <p:spPr>
          <a:xfrm>
            <a:off x="8517632" y="6525344"/>
            <a:ext cx="495669" cy="2286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a:fld id="{2757A297-25DA-4E2C-BAB7-44199D986FBE}" type="slidenum">
              <a:rPr lang="en-US" altLang="en-US" sz="1200" smtClean="0">
                <a:solidFill>
                  <a:schemeClr val="accent5"/>
                </a:solidFill>
                <a:latin typeface="+mj-lt"/>
              </a:rPr>
              <a:pPr algn="r"/>
              <a:t>7</a:t>
            </a:fld>
            <a:endParaRPr lang="en-US" altLang="en-US" sz="1200" dirty="0">
              <a:solidFill>
                <a:schemeClr val="accent5"/>
              </a:solidFill>
              <a:latin typeface="+mj-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1339" y="156458"/>
            <a:ext cx="1592661" cy="1548664"/>
          </a:xfrm>
          <a:prstGeom prst="rect">
            <a:avLst/>
          </a:prstGeom>
        </p:spPr>
      </p:pic>
      <p:sp>
        <p:nvSpPr>
          <p:cNvPr id="8" name="Date Placeholder 1"/>
          <p:cNvSpPr txBox="1">
            <a:spLocks/>
          </p:cNvSpPr>
          <p:nvPr/>
        </p:nvSpPr>
        <p:spPr>
          <a:xfrm>
            <a:off x="7359352" y="6570866"/>
            <a:ext cx="946448" cy="34014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65251AA-E9AF-4077-A325-688E81205F62}" type="datetime1">
              <a:rPr lang="en-US" altLang="en-US" sz="1200" smtClean="0"/>
              <a:pPr/>
              <a:t>8/25/2018</a:t>
            </a:fld>
            <a:endParaRPr lang="en-US" altLang="en-US" sz="1200" dirty="0"/>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7B72D8B8-4895-488F-8DB1-B94C71288570}"/>
              </a:ext>
            </a:extLst>
          </p:cNvPr>
          <p:cNvSpPr>
            <a:spLocks noGrp="1" noChangeArrowheads="1"/>
          </p:cNvSpPr>
          <p:nvPr>
            <p:ph type="title"/>
          </p:nvPr>
        </p:nvSpPr>
        <p:spPr>
          <a:xfrm>
            <a:off x="457199" y="152400"/>
            <a:ext cx="6629400" cy="900336"/>
          </a:xfrm>
        </p:spPr>
        <p:txBody>
          <a:bodyPr/>
          <a:lstStyle/>
          <a:p>
            <a:r>
              <a:rPr lang="en-US" altLang="en-US" dirty="0" smtClean="0"/>
              <a:t>Introduction</a:t>
            </a:r>
            <a:endParaRPr lang="en-US" altLang="en-US" dirty="0"/>
          </a:p>
        </p:txBody>
      </p:sp>
      <p:sp>
        <p:nvSpPr>
          <p:cNvPr id="51203" name="Rectangle 3">
            <a:extLst>
              <a:ext uri="{FF2B5EF4-FFF2-40B4-BE49-F238E27FC236}">
                <a16:creationId xmlns:a16="http://schemas.microsoft.com/office/drawing/2014/main" id="{C32DC144-A15A-4DC4-B7B7-179F0D3956D5}"/>
              </a:ext>
            </a:extLst>
          </p:cNvPr>
          <p:cNvSpPr>
            <a:spLocks noGrp="1" noChangeArrowheads="1"/>
          </p:cNvSpPr>
          <p:nvPr>
            <p:ph idx="1"/>
          </p:nvPr>
        </p:nvSpPr>
        <p:spPr>
          <a:xfrm>
            <a:off x="457200" y="1705122"/>
            <a:ext cx="8229600" cy="4460182"/>
          </a:xfrm>
        </p:spPr>
        <p:txBody>
          <a:bodyPr/>
          <a:lstStyle/>
          <a:p>
            <a:pPr marL="457200" indent="-457200">
              <a:buFont typeface="Wingdings" panose="05000000000000000000" pitchFamily="2" charset="2"/>
              <a:buChar char="Ø"/>
            </a:pPr>
            <a:r>
              <a:rPr lang="en-US" altLang="en-US" sz="2800" dirty="0" smtClean="0"/>
              <a:t>Wide popularity of smartphones.</a:t>
            </a:r>
          </a:p>
          <a:p>
            <a:pPr marL="457200" indent="-457200">
              <a:buFont typeface="Wingdings" panose="05000000000000000000" pitchFamily="2" charset="2"/>
              <a:buChar char="Ø"/>
            </a:pPr>
            <a:r>
              <a:rPr lang="en-US" altLang="en-US" sz="2800" dirty="0" smtClean="0"/>
              <a:t>Giving suggestions or feedback electronically is more convenient.</a:t>
            </a:r>
          </a:p>
          <a:p>
            <a:pPr marL="457200" indent="-457200">
              <a:buFont typeface="Wingdings" panose="05000000000000000000" pitchFamily="2" charset="2"/>
              <a:buChar char="Ø"/>
            </a:pPr>
            <a:r>
              <a:rPr lang="en-US" altLang="en-US" sz="2800" dirty="0" smtClean="0"/>
              <a:t>Booking system would make existing system fair and convenient.</a:t>
            </a:r>
          </a:p>
          <a:p>
            <a:pPr marL="457200" indent="-457200">
              <a:buFont typeface="Wingdings" panose="05000000000000000000" pitchFamily="2" charset="2"/>
              <a:buChar char="Ø"/>
            </a:pPr>
            <a:r>
              <a:rPr lang="en-US" altLang="en-US" sz="2800" dirty="0" smtClean="0"/>
              <a:t>Making CST friendlier environment for new students.</a:t>
            </a:r>
          </a:p>
          <a:p>
            <a:pPr marL="457200" indent="-457200">
              <a:buFont typeface="Wingdings" panose="05000000000000000000" pitchFamily="2" charset="2"/>
              <a:buChar char="Ø"/>
            </a:pPr>
            <a:endParaRPr lang="en-US" altLang="en-US" sz="2800" dirty="0" smtClean="0"/>
          </a:p>
          <a:p>
            <a:endParaRPr lang="en-US" altLang="en-US" sz="2800" dirty="0"/>
          </a:p>
        </p:txBody>
      </p:sp>
      <p:sp>
        <p:nvSpPr>
          <p:cNvPr id="10" name="Rectangle 18">
            <a:extLst>
              <a:ext uri="{FF2B5EF4-FFF2-40B4-BE49-F238E27FC236}">
                <a16:creationId xmlns:a16="http://schemas.microsoft.com/office/drawing/2014/main" id="{63E6D0DD-DFDF-46A1-A70C-CAFDFF730DEB}"/>
              </a:ext>
            </a:extLst>
          </p:cNvPr>
          <p:cNvSpPr txBox="1">
            <a:spLocks noChangeArrowheads="1"/>
          </p:cNvSpPr>
          <p:nvPr/>
        </p:nvSpPr>
        <p:spPr>
          <a:xfrm>
            <a:off x="8305800" y="6553200"/>
            <a:ext cx="495669" cy="2286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a:fld id="{2757A297-25DA-4E2C-BAB7-44199D986FBE}" type="slidenum">
              <a:rPr lang="en-US" altLang="en-US" sz="1200" smtClean="0">
                <a:solidFill>
                  <a:schemeClr val="accent5"/>
                </a:solidFill>
                <a:latin typeface="+mj-lt"/>
              </a:rPr>
              <a:pPr algn="r"/>
              <a:t>8</a:t>
            </a:fld>
            <a:endParaRPr lang="en-US" altLang="en-US" sz="1200" dirty="0">
              <a:solidFill>
                <a:schemeClr val="accent5"/>
              </a:solidFill>
              <a:latin typeface="+mj-lt"/>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1339" y="156458"/>
            <a:ext cx="1592661" cy="1548664"/>
          </a:xfrm>
          <a:prstGeom prst="rect">
            <a:avLst/>
          </a:prstGeom>
        </p:spPr>
      </p:pic>
      <p:sp>
        <p:nvSpPr>
          <p:cNvPr id="8" name="Date Placeholder 1"/>
          <p:cNvSpPr txBox="1">
            <a:spLocks/>
          </p:cNvSpPr>
          <p:nvPr/>
        </p:nvSpPr>
        <p:spPr>
          <a:xfrm>
            <a:off x="7359352" y="6570866"/>
            <a:ext cx="946448" cy="34014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65251AA-E9AF-4077-A325-688E81205F62}" type="datetime1">
              <a:rPr lang="en-US" altLang="en-US" sz="1200" smtClean="0"/>
              <a:pPr/>
              <a:t>8/25/2018</a:t>
            </a:fld>
            <a:endParaRPr lang="en-US" altLang="en-US" sz="1200" dirty="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7B72D8B8-4895-488F-8DB1-B94C71288570}"/>
              </a:ext>
            </a:extLst>
          </p:cNvPr>
          <p:cNvSpPr>
            <a:spLocks noGrp="1" noChangeArrowheads="1"/>
          </p:cNvSpPr>
          <p:nvPr>
            <p:ph type="title"/>
          </p:nvPr>
        </p:nvSpPr>
        <p:spPr>
          <a:xfrm>
            <a:off x="457199" y="152400"/>
            <a:ext cx="6629400" cy="900336"/>
          </a:xfrm>
        </p:spPr>
        <p:txBody>
          <a:bodyPr/>
          <a:lstStyle/>
          <a:p>
            <a:r>
              <a:rPr lang="en-US" altLang="en-US" dirty="0" smtClean="0"/>
              <a:t>Aims</a:t>
            </a:r>
            <a:endParaRPr lang="en-US" altLang="en-US" dirty="0"/>
          </a:p>
        </p:txBody>
      </p:sp>
      <p:sp>
        <p:nvSpPr>
          <p:cNvPr id="51203" name="Rectangle 3">
            <a:extLst>
              <a:ext uri="{FF2B5EF4-FFF2-40B4-BE49-F238E27FC236}">
                <a16:creationId xmlns:a16="http://schemas.microsoft.com/office/drawing/2014/main" id="{C32DC144-A15A-4DC4-B7B7-179F0D3956D5}"/>
              </a:ext>
            </a:extLst>
          </p:cNvPr>
          <p:cNvSpPr>
            <a:spLocks noGrp="1" noChangeArrowheads="1"/>
          </p:cNvSpPr>
          <p:nvPr>
            <p:ph idx="1"/>
          </p:nvPr>
        </p:nvSpPr>
        <p:spPr>
          <a:xfrm>
            <a:off x="457200" y="1705122"/>
            <a:ext cx="8229600" cy="4460182"/>
          </a:xfrm>
        </p:spPr>
        <p:txBody>
          <a:bodyPr/>
          <a:lstStyle/>
          <a:p>
            <a:pPr marL="457200" indent="-457200">
              <a:buFont typeface="Wingdings" panose="05000000000000000000" pitchFamily="2" charset="2"/>
              <a:buChar char="Ø"/>
            </a:pPr>
            <a:endParaRPr lang="en-US" altLang="en-US" sz="2800" dirty="0" smtClean="0"/>
          </a:p>
          <a:p>
            <a:r>
              <a:rPr lang="en-US" altLang="en-US" sz="2800" dirty="0" smtClean="0"/>
              <a:t>“To develop and deploy Smart Campus mobile application for College of Science and Technology.”</a:t>
            </a:r>
            <a:endParaRPr lang="en-US" altLang="en-US" sz="2800" dirty="0"/>
          </a:p>
        </p:txBody>
      </p:sp>
      <p:sp>
        <p:nvSpPr>
          <p:cNvPr id="10" name="Rectangle 18">
            <a:extLst>
              <a:ext uri="{FF2B5EF4-FFF2-40B4-BE49-F238E27FC236}">
                <a16:creationId xmlns:a16="http://schemas.microsoft.com/office/drawing/2014/main" id="{63E6D0DD-DFDF-46A1-A70C-CAFDFF730DEB}"/>
              </a:ext>
            </a:extLst>
          </p:cNvPr>
          <p:cNvSpPr txBox="1">
            <a:spLocks noChangeArrowheads="1"/>
          </p:cNvSpPr>
          <p:nvPr/>
        </p:nvSpPr>
        <p:spPr>
          <a:xfrm>
            <a:off x="8305800" y="6553200"/>
            <a:ext cx="495669" cy="2286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a:fld id="{2757A297-25DA-4E2C-BAB7-44199D986FBE}" type="slidenum">
              <a:rPr lang="en-US" altLang="en-US" sz="1200" smtClean="0">
                <a:solidFill>
                  <a:schemeClr val="accent5"/>
                </a:solidFill>
                <a:latin typeface="+mj-lt"/>
              </a:rPr>
              <a:pPr algn="r"/>
              <a:t>9</a:t>
            </a:fld>
            <a:endParaRPr lang="en-US" altLang="en-US" sz="1200" dirty="0">
              <a:solidFill>
                <a:schemeClr val="accent5"/>
              </a:solidFill>
              <a:latin typeface="+mj-lt"/>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1339" y="156458"/>
            <a:ext cx="1592661" cy="1548664"/>
          </a:xfrm>
          <a:prstGeom prst="rect">
            <a:avLst/>
          </a:prstGeom>
        </p:spPr>
      </p:pic>
      <p:sp>
        <p:nvSpPr>
          <p:cNvPr id="8" name="Date Placeholder 1"/>
          <p:cNvSpPr txBox="1">
            <a:spLocks/>
          </p:cNvSpPr>
          <p:nvPr/>
        </p:nvSpPr>
        <p:spPr>
          <a:xfrm>
            <a:off x="7359352" y="6570866"/>
            <a:ext cx="946448" cy="34014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65251AA-E9AF-4077-A325-688E81205F62}" type="datetime1">
              <a:rPr lang="en-US" altLang="en-US" sz="1200" smtClean="0"/>
              <a:pPr/>
              <a:t>8/25/2018</a:t>
            </a:fld>
            <a:endParaRPr lang="en-US" altLang="en-US" sz="1200" dirty="0"/>
          </a:p>
        </p:txBody>
      </p:sp>
    </p:spTree>
    <p:extLst>
      <p:ext uri="{BB962C8B-B14F-4D97-AF65-F5344CB8AC3E}">
        <p14:creationId xmlns:p14="http://schemas.microsoft.com/office/powerpoint/2010/main" val="1973096837"/>
      </p:ext>
    </p:extLst>
  </p:cSld>
  <p:clrMapOvr>
    <a:masterClrMapping/>
  </p:clrMapOvr>
  <p:transition spd="med"/>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INEDINNAVIGATOR" val="False"/>
  <p:tag name="BRANCHTO" val="0"/>
</p:tagLst>
</file>

<file path=ppt/theme/theme1.xml><?xml version="1.0" encoding="utf-8"?>
<a:theme xmlns:a="http://schemas.openxmlformats.org/drawingml/2006/main" name="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Franklin Gothic Heavy"/>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5252C8C8-18F8-451E-ABCD-26ED8A4A5C27}" vid="{272DE5B7-E3AA-45A1-B58A-22FF537EE4E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SmartCampus</Template>
  <TotalTime>305</TotalTime>
  <Words>1468</Words>
  <Application>Microsoft Office PowerPoint</Application>
  <PresentationFormat>On-screen Show (4:3)</PresentationFormat>
  <Paragraphs>199</Paragraphs>
  <Slides>28</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9" baseType="lpstr">
      <vt:lpstr>Arial</vt:lpstr>
      <vt:lpstr>Arial Black</vt:lpstr>
      <vt:lpstr>Batang</vt:lpstr>
      <vt:lpstr>Calibri</vt:lpstr>
      <vt:lpstr>Franklin Gothic Heavy</vt:lpstr>
      <vt:lpstr>Microsoft Sans Serif</vt:lpstr>
      <vt:lpstr>Open Sans</vt:lpstr>
      <vt:lpstr>Times New Roman</vt:lpstr>
      <vt:lpstr>Wingdings</vt:lpstr>
      <vt:lpstr>Pixel</vt:lpstr>
      <vt:lpstr>Visio</vt:lpstr>
      <vt:lpstr>Deepika Suberi Karma Dorji Tek Nath Acharya Karma Tshewang  Guide: Mr. Parshu Ram Dhungyel</vt:lpstr>
      <vt:lpstr>Outline</vt:lpstr>
      <vt:lpstr>Pilot Study</vt:lpstr>
      <vt:lpstr>Pilot Study</vt:lpstr>
      <vt:lpstr>Pilot Study</vt:lpstr>
      <vt:lpstr>Pilot Study</vt:lpstr>
      <vt:lpstr>Problem Statement</vt:lpstr>
      <vt:lpstr>Introduction</vt:lpstr>
      <vt:lpstr>Aims</vt:lpstr>
      <vt:lpstr>Objectives</vt:lpstr>
      <vt:lpstr>Objectives Cont’d</vt:lpstr>
      <vt:lpstr>Scope</vt:lpstr>
      <vt:lpstr>Scope cont’d</vt:lpstr>
      <vt:lpstr>Literature Review</vt:lpstr>
      <vt:lpstr>Literature Review</vt:lpstr>
      <vt:lpstr>Literature Review</vt:lpstr>
      <vt:lpstr>Methodology (Agile)</vt:lpstr>
      <vt:lpstr>PowerPoint Presentation</vt:lpstr>
      <vt:lpstr>Project Milestones</vt:lpstr>
      <vt:lpstr>PowerPoint Presentation</vt:lpstr>
      <vt:lpstr>Expected Outcome</vt:lpstr>
      <vt:lpstr>Risk Analysis</vt:lpstr>
      <vt:lpstr>PowerPoint Presentation</vt:lpstr>
      <vt:lpstr>Tools</vt:lpstr>
      <vt:lpstr>Conclusion</vt:lpstr>
      <vt:lpstr>References</vt:lpstr>
      <vt:lpstr>References Cont’d</vt:lpstr>
      <vt:lpstr>THANK YOU </vt:lpstr>
    </vt:vector>
  </TitlesOfParts>
  <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Deepika Suberi Karma Dorji Tek Nath Acharya Karma Tshewang  Guide: Mr. Parshu Ram Dhungyel</dc:title>
  <dc:subject/>
  <dc:creator>tek nath</dc:creator>
  <cp:keywords/>
  <dc:description/>
  <cp:lastModifiedBy>tek nath</cp:lastModifiedBy>
  <cp:revision>32</cp:revision>
  <cp:lastPrinted>1601-01-01T00:00:00Z</cp:lastPrinted>
  <dcterms:created xsi:type="dcterms:W3CDTF">2018-08-24T14:46:00Z</dcterms:created>
  <dcterms:modified xsi:type="dcterms:W3CDTF">2018-08-25T04:24:48Z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TC060891601033</vt:lpwstr>
  </property>
</Properties>
</file>