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264" r:id="rId2"/>
    <p:sldId id="272" r:id="rId3"/>
    <p:sldId id="273" r:id="rId4"/>
    <p:sldId id="297" r:id="rId5"/>
    <p:sldId id="298" r:id="rId6"/>
    <p:sldId id="299" r:id="rId7"/>
    <p:sldId id="274" r:id="rId8"/>
    <p:sldId id="275" r:id="rId9"/>
    <p:sldId id="265" r:id="rId10"/>
    <p:sldId id="266" r:id="rId11"/>
    <p:sldId id="277" r:id="rId12"/>
    <p:sldId id="278" r:id="rId13"/>
    <p:sldId id="279" r:id="rId14"/>
    <p:sldId id="259" r:id="rId15"/>
    <p:sldId id="281" r:id="rId16"/>
    <p:sldId id="282" r:id="rId17"/>
    <p:sldId id="301" r:id="rId18"/>
    <p:sldId id="283" r:id="rId19"/>
    <p:sldId id="300" r:id="rId20"/>
    <p:sldId id="296" r:id="rId21"/>
  </p:sldIdLst>
  <p:sldSz cx="9144000" cy="6858000" type="screen4x3"/>
  <p:notesSz cx="6934200" cy="9220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9999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27" d="100"/>
          <a:sy n="127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950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83E132-B3F2-4F65-AE76-4FFF0F5675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1AA65E5-EF93-465E-9E3C-67396C2AF3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/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26E0196-C736-4582-8306-709EE16CEF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D568E4C5-327F-47A3-9126-1B89E7A650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>
                <a:latin typeface="Arial Black" panose="020B0A04020102020204" pitchFamily="34" charset="0"/>
              </a:defRPr>
            </a:lvl1pPr>
          </a:lstStyle>
          <a:p>
            <a:fld id="{D9BEC05E-BFAF-4310-AC41-ADBFA8DC75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8F50D6-C327-4347-8681-2173E16A21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8B230D-23F2-4C0E-90ED-4321643921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AADF973-B4B0-4FB7-A886-0312AAF6A1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B228DE-6798-42DD-9EDB-0642D33849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A8154D-1589-4335-9FF4-AE1BF06B97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E8C972D-7FD8-41FE-9EF7-028C277C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Arial Black" panose="020B0A04020102020204" pitchFamily="34" charset="0"/>
              </a:defRPr>
            </a:lvl1pPr>
          </a:lstStyle>
          <a:p>
            <a:fld id="{32D83F28-F387-4D2E-B1FE-6B124E4083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B09875-0503-4415-A536-15B8DC27A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EB1C4-FCAF-4F8E-A66A-81F1702FD6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270ED48-B7FA-4095-AEF2-04DF8082E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447C0EA-8B98-4D6B-A825-6CCB4C11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8" name="Rectangle 16">
            <a:extLst>
              <a:ext uri="{FF2B5EF4-FFF2-40B4-BE49-F238E27FC236}">
                <a16:creationId xmlns:a16="http://schemas.microsoft.com/office/drawing/2014/main" id="{459BA9EC-3FF7-44EC-9EA0-C147CACE55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B8D9AE-AAA7-4889-8A17-52EA61113DA1}" type="datetime1">
              <a:rPr lang="en-US" altLang="en-US" smtClean="0"/>
              <a:t>11/1/2018</a:t>
            </a:fld>
            <a:endParaRPr lang="en-US" altLang="en-US"/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7E2D33F3-893B-49A4-B076-69695C7836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022D4BDE-31EB-4B1F-8D30-024678CD03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57A297-25DA-4E2C-BAB7-44199D986FB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6F5157CF-E0F7-4CB3-AE59-EE4C24318F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6019800" cy="2209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B7D7F944-7CBF-4764-A0A3-FF71EB19D1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601980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586-A1D5-4C3B-BE26-20761FDC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53CA-F53C-40EA-BC17-266A30AEF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7551E-511C-407A-A2F6-B1AE6FDB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225F-0677-4CF0-A32F-39D0634D4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7EF7-3E8A-412A-8BC1-452D31373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F5CDA0-80DA-48D8-B4CB-109B8CD78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43ECD-AC47-4E45-A11D-38DE5D1ACC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0560EB0-DFDA-423A-BEA7-10B75C0BD8D6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846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E33-B6DE-4BE3-B28B-95A922CE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2395D-B9E7-4237-85C2-701B611A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D1A6-BAEA-4403-A272-792C6740E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ECCB-4264-478A-AF38-F0A46F6E2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245EC0-5CDC-4F83-ABFB-A17F42046F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C1C62D-4E58-4618-9563-C4438A5901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C92A2FD-9C36-4239-A25C-3ABEBA4661D7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8635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8753B-99DA-436C-AB96-DD1961E1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7D15C-3743-45AE-B863-C9E7FBAD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8A774-C331-4742-8FB2-F66D4B285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F4D4-A463-46E2-AF2E-EF1E07D47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F1A974-5EB8-46E3-AD55-FFDCE36963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D27681-BAF2-4B60-9F0F-72D33278FF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829BE52-AFFC-45C4-87C2-5F94AE0CB734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5325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E96C-F6DF-4731-88DC-6E6C4E5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AEA6-2592-4044-A21C-EE5B246ACE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49969040-9B7C-4B71-A5BF-18124F9308F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A335-7058-4941-8FB9-28C632193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FA89-884B-44D0-B1BC-036AB698C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1FA0DF1-69A4-49BC-8004-2A306D2254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05A53-3FE8-4110-9E5C-611387E1C91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CF5C7A5-8DF6-4666-9060-66A3B3E5AF8E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330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CDA6-23F8-42FE-B4F6-FB24C983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F53EB612-0C5F-48CD-8BC9-5F4539A5EB53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0E4D-E31D-4D62-B25E-C460B239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BDE4-4831-4AFD-8D57-E83EF055A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4072-9C78-4530-9205-4BA8B3FDD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E8BFF1-E06B-44F8-B74E-0941AEA927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FF144-7403-436C-82A1-4CB946997D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4E59D0-08D4-4CC1-9AF6-05C34DAD603B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0840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AB14-A4E4-4290-9684-FED1A4A4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094F-43E4-4630-9477-B970A23BE4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F5E28-B3D9-4A44-A4EB-D811DCAF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427F-8CCD-47E5-8EF6-52D4511923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D0C6-B2C8-446A-9A34-4B31E2497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A26CE2-9548-48BB-BFD6-B9FA4A2E65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D0981-1A60-4AA3-A5EC-C875F6FBF16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CF026F-8397-4061-960A-FFC6C5B0B107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76741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EF5E23-6BB6-4BBF-8E18-E47082EE41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B2CF3-F264-4A89-9875-703A9CEC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5DC83-8417-4BE3-89D5-729D281B5A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1DCCB-D9A0-4721-831F-292A4BBC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3563-C664-4027-AE9A-3959C4F07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71D2-38A3-4DA6-A99D-CB5C480CC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577E7E-26B3-4112-A923-A16012F7B1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B1E9-425F-471E-94ED-C8D8470AC34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EECAE1-88E3-4EFE-808A-70F6AFB21389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02611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621B012-E485-4432-8E92-06B6CD129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19924C14-3A19-42CC-8D8F-E22AE16D2054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B098-0BE0-4768-B80D-04A94AD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13716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347F-5AE7-459C-804A-A76B425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F76818-4AA3-44E9-9AAD-3077275B33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4813699"/>
            <a:ext cx="3943165" cy="176391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6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0DB3A8-1CB9-4CE2-808B-6818C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3634" y="4819356"/>
            <a:ext cx="3943165" cy="17526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F6C714-A295-4B23-B6EB-44DBA647EA79}"/>
              </a:ext>
            </a:extLst>
          </p:cNvPr>
          <p:cNvSpPr/>
          <p:nvPr userDrawn="1"/>
        </p:nvSpPr>
        <p:spPr bwMode="auto">
          <a:xfrm>
            <a:off x="-19235" y="6653815"/>
            <a:ext cx="1162235" cy="20418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8055A-F52F-4DF7-8485-ADA40EC93657}"/>
              </a:ext>
            </a:extLst>
          </p:cNvPr>
          <p:cNvSpPr/>
          <p:nvPr userDrawn="1"/>
        </p:nvSpPr>
        <p:spPr bwMode="auto">
          <a:xfrm>
            <a:off x="1143000" y="6653814"/>
            <a:ext cx="1162235" cy="204186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D68D3C-504C-4110-BC13-B5E8D9E94CE9}"/>
              </a:ext>
            </a:extLst>
          </p:cNvPr>
          <p:cNvSpPr/>
          <p:nvPr userDrawn="1"/>
        </p:nvSpPr>
        <p:spPr bwMode="auto">
          <a:xfrm>
            <a:off x="2305235" y="6655200"/>
            <a:ext cx="1162235" cy="2041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540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6826C-ABAD-429F-A9E4-43394DFC67BF}"/>
              </a:ext>
            </a:extLst>
          </p:cNvPr>
          <p:cNvSpPr/>
          <p:nvPr userDrawn="1"/>
        </p:nvSpPr>
        <p:spPr bwMode="auto">
          <a:xfrm>
            <a:off x="-19235" y="6653815"/>
            <a:ext cx="1162235" cy="20418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4AEC-4B43-46E5-8AE8-C3C62F20AE55}"/>
              </a:ext>
            </a:extLst>
          </p:cNvPr>
          <p:cNvSpPr/>
          <p:nvPr userDrawn="1"/>
        </p:nvSpPr>
        <p:spPr bwMode="auto">
          <a:xfrm>
            <a:off x="1143000" y="6653814"/>
            <a:ext cx="1162235" cy="20418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21B012-E485-4432-8E92-06B6CD129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19924C14-3A19-42CC-8D8F-E22AE16D2054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B098-0BE0-4768-B80D-04A94AD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13716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347F-5AE7-459C-804A-A76B425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1BB34-969D-4DC0-B614-111CD0D33B9E}"/>
              </a:ext>
            </a:extLst>
          </p:cNvPr>
          <p:cNvSpPr/>
          <p:nvPr userDrawn="1"/>
        </p:nvSpPr>
        <p:spPr bwMode="auto">
          <a:xfrm>
            <a:off x="2305235" y="6655200"/>
            <a:ext cx="1162235" cy="2041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8240067-A805-4863-8922-F1ECCD75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4843770"/>
            <a:ext cx="3943165" cy="176391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6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4370B67-26C4-4736-AE21-DAC5BB7846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3634" y="4849427"/>
            <a:ext cx="3943165" cy="17526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6121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419-55CF-4F65-871F-4636BC6E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3A8E-0C10-47D9-A259-FEB1BC54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5B3ED-AA7B-43FD-918F-88BC8846D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508FF-CE70-41B5-8350-AD21D0D19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C6344-3052-44C1-9017-6FC9866592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8996F7-1EF6-4D60-9922-0F5705885D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7EBF627-7A12-48E5-8AE8-58713C93E619}" type="datetime1">
              <a:rPr lang="en-US" altLang="en-US" smtClean="0"/>
              <a:t>11/1/2018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6443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4F50-94D9-4770-88FD-290F320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2503-8C79-4C95-AF4B-5E91AB1FA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ECBD3-B377-444F-8DF4-300CB6A8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3AC2-9AD3-45DC-A27D-E71BFCB72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1B1C-0D65-4516-A592-7F77EEF15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529B3-D109-4045-8674-05A0BCB6F4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D0EDD-0544-4C4B-94A4-3E483E114BD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FB0CA9-22F5-4489-9517-778A3B5AD86D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237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591-EA90-4B57-9921-74EF644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3DB3-6696-4FD4-BAA5-1EFE33E1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CA28-11D6-44BD-A537-D7499A43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C5B57-6AC6-4CC6-AC87-4E05B632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0D7A7-D4C4-4C5F-88FF-E7B99871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3355ED-EDFE-4CCE-9320-4DE6B9F22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25A962-6AD7-4D90-81A0-D66027D7A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E7979A-3B8C-4A9C-9E48-FBBF836266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A0AE07-717B-48B1-B906-2A8B44531E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0F9E7B0-273E-4B37-929B-477C0FCA7B57}" type="datetime1">
              <a:rPr lang="en-US" altLang="en-US" smtClean="0"/>
              <a:t>11/1/2018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1366E5-0251-4915-BA44-7536B376918E}"/>
              </a:ext>
            </a:extLst>
          </p:cNvPr>
          <p:cNvSpPr/>
          <p:nvPr userDrawn="1"/>
        </p:nvSpPr>
        <p:spPr bwMode="auto">
          <a:xfrm>
            <a:off x="-19235" y="6705601"/>
            <a:ext cx="1162235" cy="1523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A068F-2C0D-4C0E-AB49-924CC7899F58}"/>
              </a:ext>
            </a:extLst>
          </p:cNvPr>
          <p:cNvSpPr/>
          <p:nvPr userDrawn="1"/>
        </p:nvSpPr>
        <p:spPr bwMode="auto">
          <a:xfrm>
            <a:off x="1143000" y="6705600"/>
            <a:ext cx="1162235" cy="15239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F759BD81-AEBA-44D0-9D9F-36C2611884C1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82049-6938-432B-9810-A161723A712B}"/>
              </a:ext>
            </a:extLst>
          </p:cNvPr>
          <p:cNvSpPr/>
          <p:nvPr userDrawn="1"/>
        </p:nvSpPr>
        <p:spPr bwMode="auto">
          <a:xfrm>
            <a:off x="2305235" y="6706986"/>
            <a:ext cx="1162235" cy="15239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99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0C49-125F-42A5-AE43-6D9FD74E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73F6-DCFF-448F-B0EF-F92E8FAB1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47F1-7E15-4CC6-B707-DE6E53CE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761A08-01FA-414B-AF34-7CBBE177D9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42D0-67DF-492A-AA4F-8C7BF4FFC1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4F8ACEE-C82D-4823-8F5D-F1C0BB811A43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1761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ACD0EE-DDB9-4CC4-86C3-26B77087A8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F8D65-5DE3-41F0-8EB5-0FBAE7F70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4509E2-2EA7-4CCF-BFE3-9B166712C5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A8FA-1F9D-4D5D-B546-0624AFD9AF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8848DE-5F84-4FF2-9B74-222E3E81D684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07407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23F5-3B59-493C-B25F-2A1DE8BD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672A-7F8A-4C88-AF06-4AED42E4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8A1D-18C5-49D9-9BAB-695EE51F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CEA0-F33E-4A89-B1D8-7E6A90D30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0F60-2013-477D-AF97-BEADC5E1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9A777-624F-47A9-880B-D8E9EAD085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DA6F6-2B1F-4307-B595-082A72A73F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98695CD-1C18-4A19-A8BF-F8DDEDE6795F}" type="datetime1">
              <a:rPr lang="en-US" altLang="en-US" smtClean="0"/>
              <a:t>11/1/2018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03735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C692341-3FBB-4D72-8D7A-99C53C0CC8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A30F629-9CEF-4795-A3C2-A5CAA3DCF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6215D999-F182-4F4F-ABA0-94A96553E2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9102" name="Rectangle 14">
            <a:extLst>
              <a:ext uri="{FF2B5EF4-FFF2-40B4-BE49-F238E27FC236}">
                <a16:creationId xmlns:a16="http://schemas.microsoft.com/office/drawing/2014/main" id="{4B7B9951-3701-4354-B91C-253E5761B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89103" name="Rectangle 15">
            <a:extLst>
              <a:ext uri="{FF2B5EF4-FFF2-40B4-BE49-F238E27FC236}">
                <a16:creationId xmlns:a16="http://schemas.microsoft.com/office/drawing/2014/main" id="{B9BE8716-491D-419F-AF72-149E614B3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9104" name="Rectangle 16">
            <a:extLst>
              <a:ext uri="{FF2B5EF4-FFF2-40B4-BE49-F238E27FC236}">
                <a16:creationId xmlns:a16="http://schemas.microsoft.com/office/drawing/2014/main" id="{79BE2190-CBBA-4903-A1E0-C6985C4AB8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8250A1A-34F4-4F4A-AC06-D7984DA80CE5}" type="datetime1">
              <a:rPr lang="en-US" altLang="en-US" smtClean="0"/>
              <a:t>11/1/2018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4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ransition spd="slow"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75000"/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6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7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0F21A-617B-4338-9E32-03152C56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924944"/>
            <a:ext cx="4356484" cy="327660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Deepika Suberi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Dorji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Nath Acharya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Tshewang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Mr. Parshu Ram Dhungyel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4FB19BC-E441-4CFF-B4B6-384FE0D39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2" y="973703"/>
            <a:ext cx="4824536" cy="1327629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CST</a:t>
            </a: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4" y="3068960"/>
            <a:ext cx="4103186" cy="313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7A297-25DA-4E2C-BAB7-44199D986FBE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7010400" y="6362173"/>
            <a:ext cx="2133600" cy="457200"/>
          </a:xfrm>
        </p:spPr>
        <p:txBody>
          <a:bodyPr/>
          <a:lstStyle/>
          <a:p>
            <a:fld id="{5C7490A1-4630-49C6-AE21-478B936C9513}" type="datetime1">
              <a:rPr lang="en-US" altLang="en-US" smtClean="0"/>
              <a:t>11/1/2018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72D8B8-4895-488F-8DB1-B94C7128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157" y="2564904"/>
            <a:ext cx="6698195" cy="1415478"/>
          </a:xfrm>
        </p:spPr>
        <p:txBody>
          <a:bodyPr/>
          <a:lstStyle/>
          <a:p>
            <a:r>
              <a:rPr lang="en-US" altLang="en-US" dirty="0" smtClean="0"/>
              <a:t>Database Design</a:t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sz="3600" dirty="0" smtClean="0"/>
              <a:t>Entity Relationship Diagram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63E6D0DD-DFDF-46A1-A70C-CAFDFF730DEB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3200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10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39" y="156458"/>
            <a:ext cx="1592661" cy="1548664"/>
          </a:xfrm>
          <a:prstGeom prst="rect">
            <a:avLst/>
          </a:prstGeom>
        </p:spPr>
      </p:pic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63E6D0DD-DFDF-46A1-A70C-CAFDFF730DEB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3200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11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pic>
        <p:nvPicPr>
          <p:cNvPr id="9" name="Picture 8" descr="F:\ER-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8964488" cy="580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096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72D8B8-4895-488F-8DB1-B94C7128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52400"/>
            <a:ext cx="6629400" cy="900336"/>
          </a:xfrm>
        </p:spPr>
        <p:txBody>
          <a:bodyPr/>
          <a:lstStyle/>
          <a:p>
            <a:r>
              <a:rPr lang="en-US" altLang="en-US" dirty="0" smtClean="0"/>
              <a:t>App UI Design</a:t>
            </a:r>
            <a:endParaRPr lang="en-U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63E6D0DD-DFDF-46A1-A70C-CAFDFF730DEB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3200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12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39" y="156458"/>
            <a:ext cx="1592661" cy="1548664"/>
          </a:xfrm>
          <a:prstGeom prst="rect">
            <a:avLst/>
          </a:prstGeom>
        </p:spPr>
      </p:pic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1320" y="1625612"/>
            <a:ext cx="4559608" cy="2843778"/>
            <a:chOff x="0" y="-2935"/>
            <a:chExt cx="4180394" cy="2618500"/>
          </a:xfrm>
        </p:grpSpPr>
        <p:pic>
          <p:nvPicPr>
            <p:cNvPr id="11" name="Picture 10" descr="C:\Users\Deepika\Downloads\Project 2018-2019\FYP\1st review\screen shot for prototype easy cst\Splash scree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9" r="2867" b="966"/>
            <a:stretch/>
          </p:blipFill>
          <p:spPr bwMode="auto">
            <a:xfrm>
              <a:off x="0" y="0"/>
              <a:ext cx="1513205" cy="26155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C:\Users\Deepika\Downloads\Project 2018-2019\FYP\1st review\screen shot for prototype easy cst\sign in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" r="1601" b="677"/>
            <a:stretch/>
          </p:blipFill>
          <p:spPr bwMode="auto">
            <a:xfrm>
              <a:off x="2751009" y="-2935"/>
              <a:ext cx="1429385" cy="26123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1423284" y="663037"/>
              <a:ext cx="1393744" cy="3341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C:\Users\Deepika\Downloads\Project 2018-2019\FYP\1st review\screen shot for prototype easy cst\Home page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r="1352"/>
          <a:stretch/>
        </p:blipFill>
        <p:spPr bwMode="auto">
          <a:xfrm>
            <a:off x="6330376" y="1625612"/>
            <a:ext cx="1553992" cy="2843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4843336" y="2348880"/>
            <a:ext cx="1672880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30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63E6D0DD-DFDF-46A1-A70C-CAFDFF730DEB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3200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13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08781" y="166712"/>
            <a:ext cx="8492688" cy="5636307"/>
            <a:chOff x="0" y="0"/>
            <a:chExt cx="8492885" cy="5636707"/>
          </a:xfrm>
        </p:grpSpPr>
        <p:pic>
          <p:nvPicPr>
            <p:cNvPr id="11" name="Picture 10" descr="C:\Users\Deepika\Downloads\Project 2018-2019\FYP\1st review\screen shot for prototype easy cst\Home pag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8" r="1352"/>
            <a:stretch/>
          </p:blipFill>
          <p:spPr bwMode="auto">
            <a:xfrm>
              <a:off x="2146852" y="0"/>
              <a:ext cx="1429385" cy="26155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C:\Users\Deepika\Downloads\Project 2018-2019\FYP\1st review\screen shot for prototype easy cst\ground booking page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6" r="1423"/>
            <a:stretch/>
          </p:blipFill>
          <p:spPr bwMode="auto">
            <a:xfrm>
              <a:off x="0" y="0"/>
              <a:ext cx="1473835" cy="269430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 flipV="1">
              <a:off x="1129085" y="461176"/>
              <a:ext cx="1208690" cy="5780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C:\Users\Deepika\Downloads\Project 2018-2019\FYP\1st review\screen shot for prototype easy cst\maintamces page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1" r="808" b="351"/>
            <a:stretch/>
          </p:blipFill>
          <p:spPr bwMode="auto">
            <a:xfrm>
              <a:off x="4468633" y="0"/>
              <a:ext cx="1423035" cy="26066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2918129" y="461176"/>
              <a:ext cx="1823282" cy="5725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C:\Users\Deepika\Downloads\Project 2018-2019\FYP\1st review\screen shot for prototype easy cst\ground booking page1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r="808"/>
            <a:stretch/>
          </p:blipFill>
          <p:spPr bwMode="auto">
            <a:xfrm>
              <a:off x="15903" y="2981739"/>
              <a:ext cx="1450340" cy="25406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326004" y="1868557"/>
              <a:ext cx="404648" cy="2275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C:\Users\Deepika\Downloads\Project 2018-2019\FYP\1st review\screen shot for prototype easy cst\time table page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4" r="1474"/>
            <a:stretch/>
          </p:blipFill>
          <p:spPr bwMode="auto">
            <a:xfrm>
              <a:off x="3829770" y="3110042"/>
              <a:ext cx="1376680" cy="25266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3318376" y="1174139"/>
              <a:ext cx="1150257" cy="2066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C:\Users\Deepika\Downloads\Project 2018-2019\FYP\1st review\screen shot for prototype easy cst\time table page1 adding module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"/>
            <a:stretch/>
          </p:blipFill>
          <p:spPr bwMode="auto">
            <a:xfrm>
              <a:off x="5505128" y="3071601"/>
              <a:ext cx="1386840" cy="25431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5065536" y="3527443"/>
              <a:ext cx="648891" cy="1349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C:\Users\Deepika\Downloads\Project 2018-2019\FYP\1st review\screen shot for prototype easy cst\time table content page after adding module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" r="1071" b="229"/>
            <a:stretch/>
          </p:blipFill>
          <p:spPr bwMode="auto">
            <a:xfrm>
              <a:off x="7054085" y="3006302"/>
              <a:ext cx="1438800" cy="260847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6710966" y="3240590"/>
              <a:ext cx="504068" cy="2584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55" y="3194729"/>
            <a:ext cx="1578978" cy="26082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52" y="301634"/>
            <a:ext cx="1602413" cy="246511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5886096" y="1222337"/>
            <a:ext cx="1782248" cy="1006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64171" y="2373920"/>
            <a:ext cx="1126438" cy="1847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4FFE4A9F-C5CF-49E8-92EC-664F004AB5ED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14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38347" y="404664"/>
            <a:ext cx="8316751" cy="5563749"/>
            <a:chOff x="0" y="0"/>
            <a:chExt cx="8317062" cy="5563842"/>
          </a:xfrm>
        </p:grpSpPr>
        <p:grpSp>
          <p:nvGrpSpPr>
            <p:cNvPr id="37" name="Group 36"/>
            <p:cNvGrpSpPr/>
            <p:nvPr/>
          </p:nvGrpSpPr>
          <p:grpSpPr>
            <a:xfrm>
              <a:off x="0" y="0"/>
              <a:ext cx="8317062" cy="5563842"/>
              <a:chOff x="0" y="0"/>
              <a:chExt cx="8317062" cy="5563842"/>
            </a:xfrm>
          </p:grpSpPr>
          <p:pic>
            <p:nvPicPr>
              <p:cNvPr id="41" name="Picture 40" descr="C:\Users\Deepika\Downloads\Project 2018-2019\FYP\1st review\screen shot for prototype easy cst\Home page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8" r="1352"/>
              <a:stretch/>
            </p:blipFill>
            <p:spPr bwMode="auto">
              <a:xfrm>
                <a:off x="2297927" y="0"/>
                <a:ext cx="1429385" cy="261556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2" name="Picture 41" descr="C:\Users\Deepika\Downloads\Project 2018-2019\FYP\1st review\screen shot for prototype easy cst\Attendance tracking page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7" r="1450" b="229"/>
              <a:stretch/>
            </p:blipFill>
            <p:spPr bwMode="auto">
              <a:xfrm>
                <a:off x="47708" y="7951"/>
                <a:ext cx="1439545" cy="261683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001864" y="437322"/>
                <a:ext cx="1487214" cy="10034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43" descr="C:\Users\Deepika\Downloads\Project 2018-2019\FYP\1st review\screen shot for prototype easy cst\Attendance tracking page adding module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7" r="1473" b="283"/>
              <a:stretch/>
            </p:blipFill>
            <p:spPr bwMode="auto">
              <a:xfrm>
                <a:off x="0" y="2870421"/>
                <a:ext cx="1466850" cy="269049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45" name="Straight Arrow Connector 44"/>
              <p:cNvCxnSpPr/>
              <p:nvPr/>
            </p:nvCxnSpPr>
            <p:spPr>
              <a:xfrm flipH="1">
                <a:off x="858741" y="453224"/>
                <a:ext cx="482775" cy="367862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437322" y="906449"/>
                <a:ext cx="115613" cy="34841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46" descr="C:\Users\Deepika\Downloads\Project 2018-2019\FYP\1st review\screen shot for prototype easy cst\feedbackorsuggestion page.PNG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9" r="1988"/>
              <a:stretch/>
            </p:blipFill>
            <p:spPr bwMode="auto">
              <a:xfrm>
                <a:off x="4516341" y="0"/>
                <a:ext cx="1439545" cy="264668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48" name="Straight Arrow Connector 47"/>
              <p:cNvCxnSpPr/>
              <p:nvPr/>
            </p:nvCxnSpPr>
            <p:spPr>
              <a:xfrm flipV="1">
                <a:off x="3053301" y="333955"/>
                <a:ext cx="1545020" cy="1066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48" descr="C:\Users\Deepika\Downloads\Project 2018-2019\FYP\1st review\screen shot for prototype easy cst\about page.PNG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8" r="1592" b="608"/>
              <a:stretch/>
            </p:blipFill>
            <p:spPr bwMode="auto">
              <a:xfrm>
                <a:off x="2289976" y="2862470"/>
                <a:ext cx="1446530" cy="265366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Picture 49" descr="C:\Users\Deepika\Downloads\Project 2018-2019\FYP\1st review\screen shot for prototype easy cst\share app page.PNG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3" r="2009"/>
              <a:stretch/>
            </p:blipFill>
            <p:spPr bwMode="auto">
              <a:xfrm>
                <a:off x="4516341" y="2910177"/>
                <a:ext cx="1454150" cy="265366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1" name="Picture 50" descr="C:\Users\Deepika\Downloads\Project 2018-2019\FYP\1st review\screen shot for prototype easy cst\Usermanual page.PNG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6" r="1216"/>
              <a:stretch/>
            </p:blipFill>
            <p:spPr bwMode="auto">
              <a:xfrm>
                <a:off x="6868011" y="2904320"/>
                <a:ext cx="1449051" cy="265659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>
                <a:off x="3530379" y="2091193"/>
                <a:ext cx="3755874" cy="12253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536466" y="1447137"/>
              <a:ext cx="2828594" cy="3586039"/>
              <a:chOff x="0" y="0"/>
              <a:chExt cx="2828594" cy="3586039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H="1">
                <a:off x="159026" y="0"/>
                <a:ext cx="731520" cy="1765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0" y="469127"/>
                <a:ext cx="2828594" cy="31169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39" y="156458"/>
            <a:ext cx="1592661" cy="15486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>
            <a:extLst>
              <a:ext uri="{FF2B5EF4-FFF2-40B4-BE49-F238E27FC236}">
                <a16:creationId xmlns:a16="http://schemas.microsoft.com/office/drawing/2014/main" id="{7EF8ED49-EA83-4C51-9E1D-C4CB46D6D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7" y="2996952"/>
            <a:ext cx="6507731" cy="1728192"/>
          </a:xfrm>
        </p:spPr>
        <p:txBody>
          <a:bodyPr/>
          <a:lstStyle/>
          <a:p>
            <a:r>
              <a:rPr lang="en-US" dirty="0" smtClean="0"/>
              <a:t>Architecture Design </a:t>
            </a:r>
            <a:r>
              <a:rPr lang="en-US" sz="3800" dirty="0" smtClean="0"/>
              <a:t>(UML Class Diagram</a:t>
            </a:r>
            <a:r>
              <a:rPr lang="en-US" sz="3800" dirty="0" smtClean="0"/>
              <a:t>)</a:t>
            </a:r>
            <a:br>
              <a:rPr lang="en-US" sz="3800" dirty="0" smtClean="0"/>
            </a:br>
            <a:r>
              <a:rPr lang="en-US" sz="3800" dirty="0" smtClean="0"/>
              <a:t>(UML Use Case)</a:t>
            </a:r>
            <a:endParaRPr lang="en-US" altLang="en-US" sz="3800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4FFE4A9F-C5CF-49E8-92EC-664F004AB5ED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15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39" y="156458"/>
            <a:ext cx="1592661" cy="1548664"/>
          </a:xfrm>
          <a:prstGeom prst="rect">
            <a:avLst/>
          </a:prstGeom>
        </p:spPr>
      </p:pic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729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14" y="224579"/>
            <a:ext cx="3495675" cy="1447800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4FFE4A9F-C5CF-49E8-92EC-664F004AB5ED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16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" y="476672"/>
            <a:ext cx="877460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1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63E6D0DD-DFDF-46A1-A70C-CAFDFF730DEB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3200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17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43" y="260648"/>
            <a:ext cx="1471913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3" y="188640"/>
            <a:ext cx="8899612" cy="62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4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>
            <a:extLst>
              <a:ext uri="{FF2B5EF4-FFF2-40B4-BE49-F238E27FC236}">
                <a16:creationId xmlns:a16="http://schemas.microsoft.com/office/drawing/2014/main" id="{7EF8ED49-EA83-4C51-9E1D-C4CB46D6D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3501008"/>
            <a:ext cx="5376999" cy="955576"/>
          </a:xfrm>
        </p:spPr>
        <p:txBody>
          <a:bodyPr/>
          <a:lstStyle/>
          <a:p>
            <a:r>
              <a:rPr lang="en-US" altLang="en-US" dirty="0" smtClean="0"/>
              <a:t>Work Progress</a:t>
            </a:r>
            <a:endParaRPr lang="en-U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4FFE4A9F-C5CF-49E8-92EC-664F004AB5ED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18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39" y="156458"/>
            <a:ext cx="1592661" cy="15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9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4FFE4A9F-C5CF-49E8-92EC-664F004AB5ED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19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" y="44624"/>
            <a:ext cx="9110743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32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95536" y="157550"/>
            <a:ext cx="3168352" cy="89518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5536" y="1181686"/>
            <a:ext cx="6419056" cy="541566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Requirement gathering &amp;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System Requirements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Database Design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UI and Architecture Design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Work Progress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010400" y="6362173"/>
            <a:ext cx="2133600" cy="457200"/>
          </a:xfrm>
        </p:spPr>
        <p:txBody>
          <a:bodyPr/>
          <a:lstStyle/>
          <a:p>
            <a:fld id="{5C7490A1-4630-49C6-AE21-478B936C9513}" type="datetime1">
              <a:rPr lang="en-US" altLang="en-US" smtClean="0"/>
              <a:t>11/1/2018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7A297-25DA-4E2C-BAB7-44199D986FB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704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>
            <a:extLst>
              <a:ext uri="{FF2B5EF4-FFF2-40B4-BE49-F238E27FC236}">
                <a16:creationId xmlns:a16="http://schemas.microsoft.com/office/drawing/2014/main" id="{7EF8ED49-EA83-4C51-9E1D-C4CB46D6D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2695124"/>
            <a:ext cx="4546848" cy="955576"/>
          </a:xfrm>
        </p:spPr>
        <p:txBody>
          <a:bodyPr/>
          <a:lstStyle/>
          <a:p>
            <a:pPr algn="ctr"/>
            <a:r>
              <a:rPr lang="en-US" altLang="en-US" dirty="0" smtClean="0"/>
              <a:t>THANK YOU</a:t>
            </a:r>
            <a:br>
              <a:rPr lang="en-US" altLang="en-US" dirty="0" smtClean="0"/>
            </a:br>
            <a:endParaRPr lang="en-U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4FFE4A9F-C5CF-49E8-92EC-664F004AB5ED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20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39" y="156458"/>
            <a:ext cx="1592661" cy="1548664"/>
          </a:xfrm>
          <a:prstGeom prst="rect">
            <a:avLst/>
          </a:prstGeom>
        </p:spPr>
      </p:pic>
      <p:sp>
        <p:nvSpPr>
          <p:cNvPr id="13" name="Rectangle 24">
            <a:extLst>
              <a:ext uri="{FF2B5EF4-FFF2-40B4-BE49-F238E27FC236}">
                <a16:creationId xmlns:a16="http://schemas.microsoft.com/office/drawing/2014/main" id="{7EF8ED49-EA83-4C51-9E1D-C4CB46D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420888"/>
            <a:ext cx="45468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9600" dirty="0" smtClean="0"/>
          </a:p>
          <a:p>
            <a:pPr algn="ctr"/>
            <a:r>
              <a:rPr lang="en-US" altLang="en-US" sz="9600" smtClean="0"/>
              <a:t>??</a:t>
            </a:r>
            <a:endParaRPr lang="en-US" altLang="en-US" sz="9600" dirty="0"/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1363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09" y="152737"/>
            <a:ext cx="6656471" cy="1476063"/>
          </a:xfrm>
        </p:spPr>
        <p:txBody>
          <a:bodyPr/>
          <a:lstStyle/>
          <a:p>
            <a:r>
              <a:rPr lang="en-US" altLang="en-US" dirty="0" smtClean="0"/>
              <a:t>Requirement Gathering  &amp; Analysis</a:t>
            </a:r>
            <a:endParaRPr lang="en-US" altLang="en-US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3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 bwMode="auto">
          <a:xfrm>
            <a:off x="639739" y="1692656"/>
            <a:ext cx="7887559" cy="461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small survey was conducted to gather required features within college with few suggestions from our side.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140968"/>
            <a:ext cx="4608512" cy="2952328"/>
          </a:xfrm>
          <a:prstGeom prst="rect">
            <a:avLst/>
          </a:prstGeom>
        </p:spPr>
      </p:pic>
      <p:sp>
        <p:nvSpPr>
          <p:cNvPr id="9" name="Date Placeholder 1"/>
          <p:cNvSpPr txBox="1">
            <a:spLocks/>
          </p:cNvSpPr>
          <p:nvPr/>
        </p:nvSpPr>
        <p:spPr>
          <a:xfrm>
            <a:off x="7010400" y="636217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5C7490A1-4630-49C6-AE21-478B936C9513}" type="datetime1">
              <a:rPr lang="en-US" altLang="en-US" smtClean="0"/>
              <a:pPr/>
              <a:t>11/1/2018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876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09" y="152737"/>
            <a:ext cx="6656471" cy="1476063"/>
          </a:xfrm>
        </p:spPr>
        <p:txBody>
          <a:bodyPr/>
          <a:lstStyle/>
          <a:p>
            <a:r>
              <a:rPr lang="en-US" altLang="en-US" dirty="0" smtClean="0"/>
              <a:t>Requirement Gathering  &amp; Analysis</a:t>
            </a:r>
            <a:endParaRPr lang="en-US" altLang="en-US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4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 bwMode="auto">
          <a:xfrm>
            <a:off x="639740" y="1692656"/>
            <a:ext cx="8108724" cy="470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6" y="1658123"/>
            <a:ext cx="5326927" cy="241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654" y="3453821"/>
            <a:ext cx="4886325" cy="2943225"/>
          </a:xfrm>
          <a:prstGeom prst="rect">
            <a:avLst/>
          </a:prstGeom>
        </p:spPr>
      </p:pic>
      <p:sp>
        <p:nvSpPr>
          <p:cNvPr id="9" name="Date Placeholder 1"/>
          <p:cNvSpPr txBox="1">
            <a:spLocks/>
          </p:cNvSpPr>
          <p:nvPr/>
        </p:nvSpPr>
        <p:spPr>
          <a:xfrm>
            <a:off x="7010400" y="636217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5C7490A1-4630-49C6-AE21-478B936C9513}" type="datetime1">
              <a:rPr lang="en-US" altLang="en-US" smtClean="0"/>
              <a:pPr/>
              <a:t>11/1/2018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5672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09" y="152737"/>
            <a:ext cx="6656471" cy="1476063"/>
          </a:xfrm>
        </p:spPr>
        <p:txBody>
          <a:bodyPr/>
          <a:lstStyle/>
          <a:p>
            <a:r>
              <a:rPr lang="en-US" altLang="en-US" dirty="0" smtClean="0"/>
              <a:t>Requirement Gathering  &amp; Analysis</a:t>
            </a:r>
            <a:endParaRPr lang="en-US" altLang="en-US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5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 bwMode="auto">
          <a:xfrm>
            <a:off x="639740" y="1692656"/>
            <a:ext cx="8108724" cy="470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0" y="1601032"/>
            <a:ext cx="4337002" cy="2560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399317"/>
            <a:ext cx="4819395" cy="2369230"/>
          </a:xfrm>
          <a:prstGeom prst="rect">
            <a:avLst/>
          </a:prstGeom>
        </p:spPr>
      </p:pic>
      <p:sp>
        <p:nvSpPr>
          <p:cNvPr id="9" name="Date Placeholder 1"/>
          <p:cNvSpPr txBox="1">
            <a:spLocks/>
          </p:cNvSpPr>
          <p:nvPr/>
        </p:nvSpPr>
        <p:spPr>
          <a:xfrm>
            <a:off x="7010400" y="636217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5C7490A1-4630-49C6-AE21-478B936C9513}" type="datetime1">
              <a:rPr lang="en-US" altLang="en-US" smtClean="0"/>
              <a:pPr/>
              <a:t>11/1/2018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6202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09" y="152737"/>
            <a:ext cx="6656471" cy="1476063"/>
          </a:xfrm>
        </p:spPr>
        <p:txBody>
          <a:bodyPr/>
          <a:lstStyle/>
          <a:p>
            <a:r>
              <a:rPr lang="en-US" altLang="en-US" dirty="0" smtClean="0"/>
              <a:t>Requirement Gathering  &amp; Analysis</a:t>
            </a:r>
            <a:endParaRPr lang="en-US" altLang="en-US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6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 bwMode="auto">
          <a:xfrm>
            <a:off x="639740" y="1692656"/>
            <a:ext cx="8108724" cy="470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618355"/>
            <a:ext cx="4752527" cy="2570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501008"/>
            <a:ext cx="5516942" cy="2402558"/>
          </a:xfrm>
          <a:prstGeom prst="rect">
            <a:avLst/>
          </a:prstGeom>
        </p:spPr>
      </p:pic>
      <p:sp>
        <p:nvSpPr>
          <p:cNvPr id="9" name="Date Placeholder 1"/>
          <p:cNvSpPr txBox="1">
            <a:spLocks/>
          </p:cNvSpPr>
          <p:nvPr/>
        </p:nvSpPr>
        <p:spPr>
          <a:xfrm>
            <a:off x="7010400" y="636217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5C7490A1-4630-49C6-AE21-478B936C9513}" type="datetime1">
              <a:rPr lang="en-US" altLang="en-US" smtClean="0"/>
              <a:pPr/>
              <a:t>11/1/2018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946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09" y="152737"/>
            <a:ext cx="6656471" cy="14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Requirement Gathering  &amp; Analysis</a:t>
            </a:r>
            <a:endParaRPr lang="en-US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7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22" name="Subtitle 6"/>
          <p:cNvSpPr txBox="1">
            <a:spLocks/>
          </p:cNvSpPr>
          <p:nvPr/>
        </p:nvSpPr>
        <p:spPr bwMode="auto">
          <a:xfrm>
            <a:off x="639740" y="1692656"/>
            <a:ext cx="8108724" cy="470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419789"/>
            <a:ext cx="7128792" cy="1584176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 bwMode="auto">
          <a:xfrm>
            <a:off x="431540" y="2609063"/>
            <a:ext cx="7668852" cy="1440160"/>
          </a:xfrm>
          <a:prstGeom prst="donut">
            <a:avLst>
              <a:gd name="adj" fmla="val 21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7010400" y="636217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5C7490A1-4630-49C6-AE21-478B936C9513}" type="datetime1">
              <a:rPr lang="en-US" altLang="en-US" smtClean="0"/>
              <a:pPr/>
              <a:t>11/1/2018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0953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09" y="296753"/>
            <a:ext cx="6728479" cy="683975"/>
          </a:xfrm>
        </p:spPr>
        <p:txBody>
          <a:bodyPr/>
          <a:lstStyle/>
          <a:p>
            <a:r>
              <a:rPr lang="en-US" altLang="en-US" dirty="0" smtClean="0"/>
              <a:t>System Requirement</a:t>
            </a:r>
            <a:endParaRPr lang="en-US" altLang="en-US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8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9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sp>
        <p:nvSpPr>
          <p:cNvPr id="8" name="Subtitle 6"/>
          <p:cNvSpPr txBox="1">
            <a:spLocks/>
          </p:cNvSpPr>
          <p:nvPr/>
        </p:nvSpPr>
        <p:spPr bwMode="auto">
          <a:xfrm>
            <a:off x="539552" y="1181686"/>
            <a:ext cx="6419056" cy="541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smtClean="0"/>
              <a:t>1. Software requirements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Windows </a:t>
            </a:r>
            <a:r>
              <a:rPr lang="en-US" sz="2400" dirty="0"/>
              <a:t>operating system 7 and above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/>
              <a:t>Java SE jdk1.8.0_144 and above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/>
              <a:t>Android Studio version 3.2 and above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/>
              <a:t>Android SDK-21 and </a:t>
            </a:r>
            <a:r>
              <a:rPr lang="en-US" sz="2400" dirty="0" smtClean="0"/>
              <a:t>above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/>
              <a:t>Laravel</a:t>
            </a:r>
            <a:r>
              <a:rPr lang="en-US" sz="2400" dirty="0"/>
              <a:t> 5.7 </a:t>
            </a:r>
            <a:r>
              <a:rPr lang="en-US" sz="2400" dirty="0" smtClean="0"/>
              <a:t>latest stable (04/09/2018)</a:t>
            </a:r>
            <a:endParaRPr lang="en-US" sz="24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76299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09" y="368761"/>
            <a:ext cx="6728479" cy="683975"/>
          </a:xfrm>
        </p:spPr>
        <p:txBody>
          <a:bodyPr/>
          <a:lstStyle/>
          <a:p>
            <a:r>
              <a:rPr lang="en-US" altLang="en-US" dirty="0" smtClean="0"/>
              <a:t>System Requirement</a:t>
            </a:r>
            <a:endParaRPr lang="en-US" altLang="en-US" dirty="0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3D48C4F5-1F71-4FB8-9AE4-4785BD91B418}"/>
              </a:ext>
            </a:extLst>
          </p:cNvPr>
          <p:cNvSpPr txBox="1">
            <a:spLocks noChangeArrowheads="1"/>
          </p:cNvSpPr>
          <p:nvPr/>
        </p:nvSpPr>
        <p:spPr>
          <a:xfrm>
            <a:off x="8305800" y="6552527"/>
            <a:ext cx="495669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2757A297-25DA-4E2C-BAB7-44199D986FBE}" type="slidenum">
              <a:rPr lang="en-US" altLang="en-US" sz="1200" smtClean="0">
                <a:solidFill>
                  <a:schemeClr val="accent5"/>
                </a:solidFill>
                <a:latin typeface="+mj-lt"/>
              </a:rPr>
              <a:pPr algn="r"/>
              <a:t>9</a:t>
            </a:fld>
            <a:endParaRPr lang="en-US" altLang="en-US" sz="12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7" y="152737"/>
            <a:ext cx="1592661" cy="1548664"/>
          </a:xfrm>
          <a:prstGeom prst="rect">
            <a:avLst/>
          </a:prstGeom>
        </p:spPr>
      </p:pic>
      <p:sp>
        <p:nvSpPr>
          <p:cNvPr id="13" name="Date Placeholder 1"/>
          <p:cNvSpPr txBox="1">
            <a:spLocks/>
          </p:cNvSpPr>
          <p:nvPr/>
        </p:nvSpPr>
        <p:spPr>
          <a:xfrm>
            <a:off x="7359352" y="6570866"/>
            <a:ext cx="946448" cy="3401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5251AA-E9AF-4077-A325-688E81205F62}" type="datetime1">
              <a:rPr lang="en-US" altLang="en-US" sz="1200" smtClean="0"/>
              <a:pPr/>
              <a:t>11/1/2018</a:t>
            </a:fld>
            <a:endParaRPr lang="en-US" altLang="en-US" sz="1200" dirty="0"/>
          </a:p>
        </p:txBody>
      </p:sp>
      <p:sp>
        <p:nvSpPr>
          <p:cNvPr id="15" name="Subtitle 6"/>
          <p:cNvSpPr txBox="1">
            <a:spLocks/>
          </p:cNvSpPr>
          <p:nvPr/>
        </p:nvSpPr>
        <p:spPr bwMode="auto">
          <a:xfrm>
            <a:off x="539552" y="1181686"/>
            <a:ext cx="6419056" cy="541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6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2</a:t>
            </a:r>
            <a:r>
              <a:rPr lang="en-US" sz="2400" dirty="0" smtClean="0"/>
              <a:t>. Hardware requirements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Minimum 4 </a:t>
            </a:r>
            <a:r>
              <a:rPr lang="en-US" sz="2400" dirty="0"/>
              <a:t>GB </a:t>
            </a:r>
            <a:r>
              <a:rPr lang="en-US" sz="2400" dirty="0" smtClean="0"/>
              <a:t>memory (laptop/desktop)</a:t>
            </a:r>
            <a:endParaRPr lang="en-US" sz="24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Android KitKat above for testing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USB cable for debugging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Pixel">
  <a:themeElements>
    <a:clrScheme name="Custom 33">
      <a:dk1>
        <a:sysClr val="windowText" lastClr="000000"/>
      </a:dk1>
      <a:lt1>
        <a:sysClr val="window" lastClr="FFFFFF"/>
      </a:lt1>
      <a:dk2>
        <a:srgbClr val="304157"/>
      </a:dk2>
      <a:lt2>
        <a:srgbClr val="E7E6E6"/>
      </a:lt2>
      <a:accent1>
        <a:srgbClr val="197883"/>
      </a:accent1>
      <a:accent2>
        <a:srgbClr val="C4600E"/>
      </a:accent2>
      <a:accent3>
        <a:srgbClr val="EF4755"/>
      </a:accent3>
      <a:accent4>
        <a:srgbClr val="FFC000"/>
      </a:accent4>
      <a:accent5>
        <a:srgbClr val="176795"/>
      </a:accent5>
      <a:accent6>
        <a:srgbClr val="C2DBDC"/>
      </a:accent6>
      <a:hlink>
        <a:srgbClr val="F78F2F"/>
      </a:hlink>
      <a:folHlink>
        <a:srgbClr val="F78F2F"/>
      </a:folHlink>
    </a:clrScheme>
    <a:fontScheme name="Custom 3">
      <a:majorFont>
        <a:latin typeface="Franklin Gothic Heavy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252C8C8-18F8-451E-ABCD-26ED8A4A5C27}" vid="{272DE5B7-E3AA-45A1-B58A-22FF537EE4E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SmartCampus</Template>
  <TotalTime>532</TotalTime>
  <Words>173</Words>
  <Application>Microsoft Office PowerPoint</Application>
  <PresentationFormat>On-screen Show (4:3)</PresentationFormat>
  <Paragraphs>75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Franklin Gothic Heavy</vt:lpstr>
      <vt:lpstr>Microsoft Sans Serif</vt:lpstr>
      <vt:lpstr>Open Sans</vt:lpstr>
      <vt:lpstr>Times New Roman</vt:lpstr>
      <vt:lpstr>Wingdings</vt:lpstr>
      <vt:lpstr>Pixel</vt:lpstr>
      <vt:lpstr>Deepika Suberi Karma Dorji Tek Nath Acharya Karma Tshewang  Guide: Mr. Parshu Ram Dhungyel</vt:lpstr>
      <vt:lpstr>Outline</vt:lpstr>
      <vt:lpstr>Requirement Gathering  &amp; Analysis</vt:lpstr>
      <vt:lpstr>Requirement Gathering  &amp; Analysis</vt:lpstr>
      <vt:lpstr>Requirement Gathering  &amp; Analysis</vt:lpstr>
      <vt:lpstr>Requirement Gathering  &amp; Analysis</vt:lpstr>
      <vt:lpstr>PowerPoint Presentation</vt:lpstr>
      <vt:lpstr>System Requirement</vt:lpstr>
      <vt:lpstr>System Requirement</vt:lpstr>
      <vt:lpstr>Database Design (Entity Relationship Diagram)</vt:lpstr>
      <vt:lpstr>PowerPoint Presentation</vt:lpstr>
      <vt:lpstr>App UI Design</vt:lpstr>
      <vt:lpstr>PowerPoint Presentation</vt:lpstr>
      <vt:lpstr>PowerPoint Presentation</vt:lpstr>
      <vt:lpstr>Architecture Design (UML Class Diagram) (UML Use Case)</vt:lpstr>
      <vt:lpstr>PowerPoint Presentation</vt:lpstr>
      <vt:lpstr>PowerPoint Presentation</vt:lpstr>
      <vt:lpstr>Work Progress</vt:lpstr>
      <vt:lpstr>PowerPoint Presentation</vt:lpstr>
      <vt:lpstr>THANK YOU 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 Suberi Karma Dorji Tek Nath Acharya Karma Tshewang  Guide: Mr. Parshu Ram Dhungyel</dc:title>
  <dc:subject/>
  <dc:creator>tek nath</dc:creator>
  <cp:keywords/>
  <dc:description/>
  <cp:lastModifiedBy>tek nath</cp:lastModifiedBy>
  <cp:revision>61</cp:revision>
  <cp:lastPrinted>1601-01-01T00:00:00Z</cp:lastPrinted>
  <dcterms:created xsi:type="dcterms:W3CDTF">2018-08-24T14:46:00Z</dcterms:created>
  <dcterms:modified xsi:type="dcterms:W3CDTF">2018-11-01T17:25:16Z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TC060891601033</vt:lpwstr>
  </property>
</Properties>
</file>