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2" r:id="rId6"/>
    <p:sldId id="265" r:id="rId7"/>
    <p:sldId id="264" r:id="rId8"/>
    <p:sldId id="285" r:id="rId9"/>
    <p:sldId id="270" r:id="rId10"/>
    <p:sldId id="288" r:id="rId11"/>
    <p:sldId id="289" r:id="rId12"/>
    <p:sldId id="27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400" b="0" dirty="0" smtClean="0">
                <a:ea typeface="맑은 고딕" pitchFamily="50" charset="-127"/>
              </a:rPr>
              <a:t>CÀI ĐẶT THUẬT TOÁN MERGE SORT </a:t>
            </a:r>
          </a:p>
          <a:p>
            <a:pPr lvl="0"/>
            <a:r>
              <a:rPr lang="en-US" altLang="ko-KR" sz="2400" b="0" dirty="0" smtClean="0">
                <a:ea typeface="맑은 고딕" pitchFamily="50" charset="-127"/>
              </a:rPr>
              <a:t>SỬ DỤNG SINGLE LINKED LIST</a:t>
            </a:r>
            <a:endParaRPr lang="en-US" altLang="ko-KR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67944" y="4515966"/>
            <a:ext cx="4859884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vi-VN" altLang="ko-KR" sz="1800" b="0" i="1" dirty="0" smtClean="0"/>
              <a:t>Ng</a:t>
            </a:r>
            <a:r>
              <a:rPr lang="en-US" altLang="ko-KR" sz="1800" b="0" i="1" dirty="0" err="1" smtClean="0"/>
              <a:t>ười</a:t>
            </a:r>
            <a:r>
              <a:rPr lang="en-US" altLang="ko-KR" sz="1800" b="0" i="1" dirty="0" smtClean="0"/>
              <a:t> </a:t>
            </a:r>
            <a:r>
              <a:rPr lang="en-US" altLang="ko-KR" sz="1800" b="0" i="1" dirty="0" err="1" smtClean="0"/>
              <a:t>thực</a:t>
            </a:r>
            <a:r>
              <a:rPr lang="en-US" altLang="ko-KR" sz="1800" b="0" i="1" dirty="0" smtClean="0"/>
              <a:t> </a:t>
            </a:r>
            <a:r>
              <a:rPr lang="en-US" altLang="ko-KR" sz="1800" b="0" i="1" dirty="0" err="1" smtClean="0"/>
              <a:t>hiện</a:t>
            </a:r>
            <a:r>
              <a:rPr lang="en-US" altLang="ko-KR" sz="1800" b="0" i="1" dirty="0" smtClean="0"/>
              <a:t>: A25641 –</a:t>
            </a:r>
            <a:r>
              <a:rPr lang="en-US" altLang="ko-KR" sz="1800" b="0" i="1" dirty="0" err="1" smtClean="0"/>
              <a:t>Trần</a:t>
            </a:r>
            <a:r>
              <a:rPr lang="en-US" altLang="ko-KR" sz="1800" b="0" i="1" dirty="0" smtClean="0"/>
              <a:t> </a:t>
            </a:r>
            <a:r>
              <a:rPr lang="en-US" altLang="ko-KR" sz="1800" b="0" i="1" dirty="0" err="1" smtClean="0"/>
              <a:t>Tuấn</a:t>
            </a:r>
            <a:r>
              <a:rPr lang="en-US" altLang="ko-KR" sz="1800" b="0" i="1" dirty="0" smtClean="0"/>
              <a:t> </a:t>
            </a:r>
            <a:r>
              <a:rPr lang="en-US" altLang="ko-KR" sz="1800" b="0" i="1" dirty="0" err="1" smtClean="0"/>
              <a:t>Anh</a:t>
            </a:r>
            <a:endParaRPr lang="en-US" altLang="ko-KR" sz="1800" b="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44" y="0"/>
            <a:ext cx="1596008" cy="15960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55702" y="1779662"/>
            <a:ext cx="3744416" cy="5760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Cám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ơn</a:t>
            </a:r>
            <a:r>
              <a:rPr lang="en-US" altLang="ko-KR" dirty="0" smtClean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55702" y="2355725"/>
            <a:ext cx="3960514" cy="936104"/>
          </a:xfrm>
        </p:spPr>
        <p:txBody>
          <a:bodyPr/>
          <a:lstStyle/>
          <a:p>
            <a:pPr lvl="0"/>
            <a:r>
              <a:rPr lang="en-US" altLang="ko-KR" sz="3600" b="1" dirty="0" err="1" smtClean="0">
                <a:solidFill>
                  <a:schemeClr val="bg1"/>
                </a:solidFill>
              </a:rPr>
              <a:t>Thầy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</a:rPr>
              <a:t>và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</a:rPr>
              <a:t>các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</a:rPr>
              <a:t>bạn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676"/>
            <a:ext cx="1356839" cy="13568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TRÌNH BÀY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4" y="1017918"/>
            <a:ext cx="5598452" cy="1306512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96814"/>
              <a:ext cx="4752528" cy="23067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426836"/>
            <a:ext cx="5668428" cy="1242469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82712"/>
              <a:ext cx="4752528" cy="24256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bày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giải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7213" y="3825878"/>
            <a:ext cx="5646669" cy="1244128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74715"/>
              <a:ext cx="4752528" cy="24223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Demo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chương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0" y="2643758"/>
            <a:ext cx="3744416" cy="576063"/>
          </a:xfrm>
        </p:spPr>
        <p:txBody>
          <a:bodyPr/>
          <a:lstStyle/>
          <a:p>
            <a:r>
              <a:rPr lang="en-US" altLang="ko-KR" dirty="0" err="1" smtClean="0"/>
              <a:t>Giới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thiệu</a:t>
            </a:r>
            <a:endParaRPr lang="en-US" altLang="ko-KR" dirty="0"/>
          </a:p>
          <a:p>
            <a:r>
              <a:rPr lang="en-US" altLang="ko-KR" dirty="0" err="1"/>
              <a:t>t</a:t>
            </a:r>
            <a:r>
              <a:rPr lang="en-US" altLang="ko-KR" dirty="0" err="1" smtClean="0"/>
              <a:t>huật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toán</a:t>
            </a:r>
            <a:endParaRPr lang="ko-KR" altLang="en-US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Giới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thiệu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thuật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toán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918764" y="1399463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92678" y="1420750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55863" y="3217243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966721" y="3297321"/>
            <a:ext cx="693414" cy="735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4784" y="153072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435" y="336155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3151" y="153072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7657" y="345796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86092" y="1212682"/>
            <a:ext cx="3851695" cy="1426227"/>
            <a:chOff x="1545691" y="1565511"/>
            <a:chExt cx="3299357" cy="1426227"/>
          </a:xfrm>
        </p:grpSpPr>
        <p:sp>
          <p:nvSpPr>
            <p:cNvPr id="13" name="TextBox 12"/>
            <p:cNvSpPr txBox="1"/>
            <p:nvPr/>
          </p:nvSpPr>
          <p:spPr>
            <a:xfrm>
              <a:off x="1545691" y="2068408"/>
              <a:ext cx="32993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err="1" smtClean="0">
                  <a:cs typeface="Arial" pitchFamily="34" charset="0"/>
                </a:rPr>
                <a:t>Là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một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trong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những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thuật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toán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sắp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xếp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có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độ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phức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tạp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trung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bình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và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đạt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hiệu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quả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về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mặt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thời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gian</a:t>
              </a:r>
              <a:r>
                <a:rPr lang="en-US" altLang="ko-KR" dirty="0" smtClean="0">
                  <a:cs typeface="Arial" pitchFamily="34" charset="0"/>
                </a:rPr>
                <a:t>.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4760" y="1565511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Merge Sort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4810" y="3058334"/>
            <a:ext cx="4073254" cy="1552935"/>
            <a:chOff x="1454023" y="1335007"/>
            <a:chExt cx="3227575" cy="1552935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687613"/>
              <a:ext cx="322757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dirty="0">
                  <a:latin typeface="+mj-lt"/>
                </a:rPr>
                <a:t>Sắp sếp nhanh hơn so với các thuật </a:t>
              </a:r>
              <a:endParaRPr lang="en-US" dirty="0" smtClean="0">
                <a:latin typeface="+mj-lt"/>
              </a:endParaRPr>
            </a:p>
            <a:p>
              <a:r>
                <a:rPr lang="vi-VN" dirty="0" smtClean="0">
                  <a:latin typeface="+mj-lt"/>
                </a:rPr>
                <a:t>toán </a:t>
              </a:r>
              <a:r>
                <a:rPr lang="vi-VN" dirty="0">
                  <a:latin typeface="+mj-lt"/>
                </a:rPr>
                <a:t>cơ bản (Insertion Sort, Selection Sort, Interchage Sort), nhanh hơn </a:t>
              </a:r>
              <a:endParaRPr lang="en-US" dirty="0" smtClean="0">
                <a:latin typeface="+mj-lt"/>
              </a:endParaRPr>
            </a:p>
            <a:p>
              <a:r>
                <a:rPr lang="vi-VN" dirty="0" smtClean="0">
                  <a:latin typeface="+mj-lt"/>
                </a:rPr>
                <a:t>Quick </a:t>
              </a:r>
              <a:r>
                <a:rPr lang="vi-VN" dirty="0">
                  <a:latin typeface="+mj-lt"/>
                </a:rPr>
                <a:t>Sort trong một số trường hợp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768" y="1335007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4"/>
                  </a:solidFill>
                  <a:cs typeface="Arial" pitchFamily="34" charset="0"/>
                </a:rPr>
                <a:t>Ưu</a:t>
              </a:r>
              <a:r>
                <a:rPr lang="en-US" altLang="ko-KR" sz="2000" b="1" dirty="0" smtClean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4"/>
                  </a:solidFill>
                  <a:cs typeface="Arial" pitchFamily="34" charset="0"/>
                </a:rPr>
                <a:t>điểm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2426" y="1315470"/>
            <a:ext cx="3375388" cy="1086902"/>
            <a:chOff x="1454023" y="1408625"/>
            <a:chExt cx="3487336" cy="1086902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49196"/>
              <a:ext cx="348733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err="1" smtClean="0">
                  <a:cs typeface="Arial" pitchFamily="34" charset="0"/>
                </a:rPr>
                <a:t>Các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chương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trình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cần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sự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</a:p>
            <a:p>
              <a:r>
                <a:rPr lang="en-US" altLang="ko-KR" dirty="0" err="1" smtClean="0">
                  <a:cs typeface="Arial" pitchFamily="34" charset="0"/>
                </a:rPr>
                <a:t>tối</a:t>
              </a:r>
              <a:r>
                <a:rPr lang="en-US" altLang="ko-KR" dirty="0" smtClean="0">
                  <a:cs typeface="Arial" pitchFamily="34" charset="0"/>
                </a:rPr>
                <a:t> </a:t>
              </a:r>
              <a:r>
                <a:rPr lang="en-US" altLang="ko-KR" dirty="0" err="1" smtClean="0">
                  <a:cs typeface="Arial" pitchFamily="34" charset="0"/>
                </a:rPr>
                <a:t>ưu</a:t>
              </a:r>
              <a:r>
                <a:rPr lang="en-US" altLang="ko-KR" dirty="0" smtClean="0">
                  <a:cs typeface="Arial" pitchFamily="34" charset="0"/>
                </a:rPr>
                <a:t>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4782" y="14086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2"/>
                  </a:solidFill>
                  <a:cs typeface="Arial" pitchFamily="34" charset="0"/>
                </a:rPr>
                <a:t>Phù</a:t>
              </a:r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2"/>
                  </a:solidFill>
                  <a:cs typeface="Arial" pitchFamily="34" charset="0"/>
                </a:rPr>
                <a:t>hợp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6419" y="3090282"/>
            <a:ext cx="3397581" cy="1215718"/>
            <a:chOff x="1448989" y="1533725"/>
            <a:chExt cx="3030085" cy="1215718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26113"/>
              <a:ext cx="302367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dirty="0"/>
                <a:t>thuật toán khó cài đặt, </a:t>
              </a:r>
              <a:endParaRPr lang="en-US" dirty="0" smtClean="0"/>
            </a:p>
            <a:p>
              <a:r>
                <a:rPr lang="vi-VN" dirty="0" smtClean="0"/>
                <a:t>không </a:t>
              </a:r>
              <a:r>
                <a:rPr lang="vi-VN" dirty="0"/>
                <a:t>nhận dạng được mảng </a:t>
              </a:r>
              <a:endParaRPr lang="en-US" dirty="0" smtClean="0"/>
            </a:p>
            <a:p>
              <a:r>
                <a:rPr lang="vi-VN" dirty="0" smtClean="0"/>
                <a:t>đã </a:t>
              </a:r>
              <a:r>
                <a:rPr lang="vi-VN" dirty="0"/>
                <a:t>được sắp.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3"/>
                  </a:solidFill>
                  <a:cs typeface="Arial" pitchFamily="34" charset="0"/>
                </a:rPr>
                <a:t>Nhược</a:t>
              </a:r>
              <a:r>
                <a:rPr lang="en-US" altLang="ko-KR" sz="20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cs typeface="Arial" pitchFamily="34" charset="0"/>
                </a:rPr>
                <a:t>điểm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Giải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thuật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8574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Giải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thuật</a:t>
            </a:r>
            <a:endParaRPr lang="ko-KR" altLang="en-US" dirty="0"/>
          </a:p>
        </p:txBody>
      </p:sp>
      <p:sp>
        <p:nvSpPr>
          <p:cNvPr id="28" name="Teardrop 27"/>
          <p:cNvSpPr/>
          <p:nvPr/>
        </p:nvSpPr>
        <p:spPr>
          <a:xfrm rot="2700000">
            <a:off x="6268800" y="1375092"/>
            <a:ext cx="1991127" cy="1911742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457432" y="1611858"/>
            <a:ext cx="1645732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3335149" y="1377523"/>
            <a:ext cx="1882842" cy="1882842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3544472" y="1541373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639946" y="1359354"/>
            <a:ext cx="1949693" cy="191918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817036" y="1594165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8973" y="2096043"/>
            <a:ext cx="13151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Bước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2701" y="2167803"/>
            <a:ext cx="13151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Bước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62808" y="2150110"/>
            <a:ext cx="2821630" cy="2734845"/>
            <a:chOff x="262808" y="1876708"/>
            <a:chExt cx="2821630" cy="2734845"/>
          </a:xfrm>
        </p:grpSpPr>
        <p:sp>
          <p:nvSpPr>
            <p:cNvPr id="41" name="TextBox 40"/>
            <p:cNvSpPr txBox="1"/>
            <p:nvPr/>
          </p:nvSpPr>
          <p:spPr>
            <a:xfrm>
              <a:off x="817036" y="1876708"/>
              <a:ext cx="172819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Bước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 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808" y="3134225"/>
              <a:ext cx="2821630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Nếu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chỉ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có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phần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tử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trong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list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thì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list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này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được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xem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là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đã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được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sắp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xếp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Trả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về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list hay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giá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trị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nào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đó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313379" y="3407627"/>
            <a:ext cx="2367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Chia list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nửa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tới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nữa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90532" y="3407628"/>
            <a:ext cx="28564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hợp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list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nhỏ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list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mới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cũng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 smtClean="0"/>
              <a:t>Giải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thuật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707654"/>
            <a:ext cx="31806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2 Function </a:t>
            </a:r>
            <a:r>
              <a:rPr lang="en-US" altLang="ko-KR" sz="2800" b="1" dirty="0" err="1" smtClean="0">
                <a:solidFill>
                  <a:schemeClr val="accent1"/>
                </a:solidFill>
                <a:cs typeface="Arial" pitchFamily="34" charset="0"/>
              </a:rPr>
              <a:t>chính</a:t>
            </a:r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: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427734"/>
            <a:ext cx="4960085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0" lvl="1" indent="-457200">
              <a:buFont typeface="Montserrat" panose="00000500000000000000" pitchFamily="2" charset="0"/>
              <a:buChar char="▼"/>
            </a:pPr>
            <a:r>
              <a:rPr lang="en-US" sz="2000" dirty="0"/>
              <a:t>1 function </a:t>
            </a:r>
            <a:r>
              <a:rPr lang="en-US" sz="2000" dirty="0" err="1"/>
              <a:t>MergeSort</a:t>
            </a:r>
            <a:r>
              <a:rPr lang="en-US" sz="2000" dirty="0"/>
              <a:t>()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đệ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      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 </a:t>
            </a:r>
          </a:p>
          <a:p>
            <a:pPr marL="914400" lvl="1" indent="-457200">
              <a:buFont typeface="Montserrat" panose="00000500000000000000" pitchFamily="2" charset="0"/>
              <a:buChar char="▼"/>
            </a:pPr>
            <a:endParaRPr lang="en-US" sz="2000" dirty="0"/>
          </a:p>
          <a:p>
            <a:pPr marL="914400" lvl="1" indent="-457200">
              <a:buFont typeface="Montserrat" panose="00000500000000000000" pitchFamily="2" charset="0"/>
              <a:buChar char="▼"/>
            </a:pPr>
            <a:r>
              <a:rPr lang="en-US" sz="2000" dirty="0"/>
              <a:t>1 function Merge()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smtClean="0"/>
              <a:t>   merge </a:t>
            </a:r>
            <a:r>
              <a:rPr lang="en-US" sz="2000" dirty="0"/>
              <a:t>2 </a:t>
            </a:r>
            <a:r>
              <a:rPr lang="en-US" sz="2000" dirty="0" err="1"/>
              <a:t>nửa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endParaRPr lang="en-US" sz="2000" dirty="0"/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863315"/>
            <a:chOff x="414112" y="3041945"/>
            <a:chExt cx="1319916" cy="863315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258929"/>
              <a:ext cx="1311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901140"/>
            <a:chOff x="-475010" y="1084917"/>
            <a:chExt cx="3085230" cy="901140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339726"/>
              <a:ext cx="30711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28" y="1247488"/>
            <a:ext cx="7776416" cy="708252"/>
            <a:chOff x="7164288" y="856926"/>
            <a:chExt cx="1439711" cy="708252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Easy to change colors, photos and Text.  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2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 </a:t>
            </a:r>
            <a:r>
              <a:rPr lang="en-US" altLang="ko-KR" dirty="0" err="1" smtClean="0"/>
              <a:t>chương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trình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347</Words>
  <Application>Microsoft Office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Arial Unicode MS</vt:lpstr>
      <vt:lpstr>Calibri</vt:lpstr>
      <vt:lpstr>Montserrat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TuanAnh</cp:lastModifiedBy>
  <cp:revision>91</cp:revision>
  <dcterms:created xsi:type="dcterms:W3CDTF">2016-12-05T23:26:54Z</dcterms:created>
  <dcterms:modified xsi:type="dcterms:W3CDTF">2018-02-25T12:55:36Z</dcterms:modified>
</cp:coreProperties>
</file>