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68" r:id="rId3"/>
    <p:sldId id="269" r:id="rId4"/>
    <p:sldId id="264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3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6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7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9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3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52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0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8B2AC2-9FC7-4086-8D70-7DC226C340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32CE2C-B07A-41CB-B994-3856955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350" y="2429998"/>
            <a:ext cx="5643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9950" y="1244600"/>
            <a:ext cx="7766936" cy="1185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538" y="1811338"/>
            <a:ext cx="8915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(Quick-Sort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2: So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1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994832"/>
            <a:ext cx="9601196" cy="1303867"/>
          </a:xfrm>
        </p:spPr>
        <p:txBody>
          <a:bodyPr/>
          <a:lstStyle/>
          <a:p>
            <a:pPr algn="l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99815"/>
              </p:ext>
            </p:extLst>
          </p:nvPr>
        </p:nvGraphicFramePr>
        <p:xfrm>
          <a:off x="2614611" y="814917"/>
          <a:ext cx="6911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43225" y="8001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8001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4300" y="8001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2638" y="8001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8476" y="8001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9077" y="8001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1103" y="8001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40586"/>
              </p:ext>
            </p:extLst>
          </p:nvPr>
        </p:nvGraphicFramePr>
        <p:xfrm>
          <a:off x="2589217" y="1595967"/>
          <a:ext cx="6911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17831" y="1581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1406" y="1581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8906" y="1581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7244" y="1581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3082" y="1581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3683" y="1581150"/>
            <a:ext cx="4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	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75709" y="15811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38621"/>
              </p:ext>
            </p:extLst>
          </p:nvPr>
        </p:nvGraphicFramePr>
        <p:xfrm>
          <a:off x="2589217" y="2390233"/>
          <a:ext cx="6911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17831" y="237541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1406" y="237541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98906" y="237541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7244" y="237541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3082" y="237541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3683" y="237541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75709" y="237541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63096"/>
              </p:ext>
            </p:extLst>
          </p:nvPr>
        </p:nvGraphicFramePr>
        <p:xfrm>
          <a:off x="2589217" y="3240049"/>
          <a:ext cx="6911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52757" y="324004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86332" y="324004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3832" y="324004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2170" y="324004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8" y="324004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8609" y="324004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10635" y="324004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0305"/>
              </p:ext>
            </p:extLst>
          </p:nvPr>
        </p:nvGraphicFramePr>
        <p:xfrm>
          <a:off x="2557470" y="4077178"/>
          <a:ext cx="6911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55936" y="40623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89511" y="40623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37011" y="40623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5349" y="40623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1187" y="40623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51788" y="40623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13814" y="40623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13780"/>
              </p:ext>
            </p:extLst>
          </p:nvPr>
        </p:nvGraphicFramePr>
        <p:xfrm>
          <a:off x="2560641" y="4927535"/>
          <a:ext cx="6911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994033" y="49127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27608" y="49127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75108" y="49127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13446" y="49127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9284" y="49127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89885" y="49127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51911" y="49127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17419"/>
              </p:ext>
            </p:extLst>
          </p:nvPr>
        </p:nvGraphicFramePr>
        <p:xfrm>
          <a:off x="2570163" y="5819696"/>
          <a:ext cx="6911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968629" y="581969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02204" y="581969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49704" y="581969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88042" y="581969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73880" y="581969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64481" y="581969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826507" y="581969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2994033" y="1328738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8851911" y="1328738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5835667" y="2093630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6046005" y="2107110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998798" y="2945316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980000" y="2948471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3930654" y="3768687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4114009" y="3768687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7002485" y="4627498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8947167" y="4627498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7889885" y="5510663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8056570" y="5510663"/>
            <a:ext cx="106355" cy="25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4855" y="822365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6278" y="1591211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0701" y="2360057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0566" y="3240049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930" y="4062361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0567" y="4941293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0567" y="5819696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6: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68" grpId="0" animBg="1"/>
      <p:bldP spid="69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1150" y="2463800"/>
            <a:ext cx="5643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II. Demo: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36750" y="1278996"/>
            <a:ext cx="7766936" cy="1184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Quick-Sort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314</TotalTime>
  <Words>169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PowerPoint Presentation</vt:lpstr>
      <vt:lpstr>PowerPoint Presentation</vt:lpstr>
      <vt:lpstr>Ví dụ: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Quick-Sort</dc:title>
  <dc:creator>Windows User</dc:creator>
  <cp:lastModifiedBy>Windows User</cp:lastModifiedBy>
  <cp:revision>55</cp:revision>
  <dcterms:created xsi:type="dcterms:W3CDTF">2018-01-31T10:53:27Z</dcterms:created>
  <dcterms:modified xsi:type="dcterms:W3CDTF">2018-02-25T14:24:09Z</dcterms:modified>
</cp:coreProperties>
</file>