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75" r:id="rId8"/>
    <p:sldId id="276" r:id="rId9"/>
    <p:sldId id="277" r:id="rId10"/>
    <p:sldId id="278" r:id="rId11"/>
  </p:sldIdLst>
  <p:sldSz cx="12188825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58" y="2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/>
          </a:p>
        </p:txBody>
      </p:sp>
      <p:sp>
        <p:nvSpPr>
          <p:cNvPr id="3" name="Chỗ dành sẵ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051B76-714D-447B-8448-4FBA8154B4DB}" type="datetime1">
              <a:rPr lang="vi-VN" smtClean="0"/>
              <a:t>26/02/2018</a:t>
            </a:fld>
            <a:endParaRPr lang="vi-VN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noProof="0"/>
          </a:p>
        </p:txBody>
      </p:sp>
      <p:sp>
        <p:nvSpPr>
          <p:cNvPr id="3" name="Chỗ dành sẵ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043054-0D18-4E5B-9883-3FB0FBB1C4B6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/>
              <a:t>Chỉnh sửa kiểu văn bản của Bản cái</a:t>
            </a:r>
            <a:endParaRPr lang="vi-VN" noProof="0" dirty="0"/>
          </a:p>
          <a:p>
            <a:pPr lvl="1" rtl="0"/>
            <a:r>
              <a:rPr lang="vi-VN" noProof="0" dirty="0"/>
              <a:t>Mức hai</a:t>
            </a:r>
          </a:p>
          <a:p>
            <a:pPr lvl="2" rtl="0"/>
            <a:r>
              <a:rPr lang="vi-VN" noProof="0" dirty="0"/>
              <a:t>Mức ba</a:t>
            </a:r>
          </a:p>
          <a:p>
            <a:pPr lvl="3" rtl="0"/>
            <a:r>
              <a:rPr lang="vi-VN" noProof="0" dirty="0"/>
              <a:t>Mức bốn</a:t>
            </a:r>
          </a:p>
          <a:p>
            <a:pPr lvl="4" rtl="0"/>
            <a:r>
              <a:rPr lang="vi-VN" noProof="0" dirty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19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553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8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40367-2846-476D-A449-CFD62B74BD8F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2395B-B420-431B-8374-B3016DD33324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565BD-B930-4D33-A149-B355FD50F58B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A0AA1-40FF-45A5-B884-97E427837CB8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của Mụ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50F45-30CF-44B3-9DB8-F9F3715F9257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AD47D3-3E39-4919-BE2A-28005C614178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7" name="Chỗ dành sẵn cho Số hiệu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6322F-0FCB-48C4-9233-64BE790F93B6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9" name="Chỗ dành sẵn cho Số Trang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2C154E-5DEC-4ABD-9533-8A9F5FEDF63D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5" name="Chỗ dành sẵn cho Số hiệu Trang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50B689-0006-481D-B357-D27193416E34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4" name="Chỗ dành sẵn cho Số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  <a:p>
            <a:pPr lvl="1" rtl="0"/>
            <a:r>
              <a:rPr lang="vi-VN" smtClean="0"/>
              <a:t>Mức hai</a:t>
            </a:r>
          </a:p>
          <a:p>
            <a:pPr lvl="2" rtl="0"/>
            <a:r>
              <a:rPr lang="vi-VN" smtClean="0"/>
              <a:t>Mức ba</a:t>
            </a:r>
          </a:p>
          <a:p>
            <a:pPr lvl="3" rtl="0"/>
            <a:r>
              <a:rPr lang="vi-VN" smtClean="0"/>
              <a:t>Mức bốn</a:t>
            </a:r>
          </a:p>
          <a:p>
            <a:pPr lvl="4" rtl="0"/>
            <a:r>
              <a:rPr lang="vi-VN" smtClean="0"/>
              <a:t>Mức năm</a:t>
            </a:r>
            <a:endParaRPr lang="vi-VN" noProof="0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 rtl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1E9BDA-A841-4129-9CAD-A7926C5EDEC0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7" name="Chỗ dành sẵn cho Số hiệu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 rtl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smtClean="0"/>
              <a:t>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53ACF09-D73B-48F9-AA5C-78590CCED077}" type="datetime1">
              <a:rPr lang="vi-VN" noProof="0" smtClean="0"/>
              <a:t>26/02/2018</a:t>
            </a:fld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lang="vi-VN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65212" y="3200400"/>
            <a:ext cx="5029201" cy="1600200"/>
          </a:xfrm>
        </p:spPr>
        <p:txBody>
          <a:bodyPr rtlCol="0">
            <a:normAutofit/>
          </a:bodyPr>
          <a:lstStyle/>
          <a:p>
            <a:pPr rtl="0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sắp xếp tối ưu</a:t>
            </a:r>
            <a:endParaRPr lang="vi-V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chính:</a:t>
            </a:r>
            <a:endParaRPr lang="vi-VN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vi-VN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thuật toán</a:t>
            </a:r>
            <a:endParaRPr lang="vi-VN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rtl="0"/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endParaRPr lang="vi-VN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5000" spc="-6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vi-VN" sz="50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sắp xếp nhanh còn gọi là sắp xếp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(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part sort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uick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sort sắp chia danh sách ra thành 2 phần bằng nhau bằng cách so sánh từng phần tử của dãy với một phần tử gọi là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thuật toán</a:t>
            </a:r>
            <a:endParaRPr lang="en-US" sz="500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từ một phần tử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  <a:p>
            <a:pPr marL="560070" indent="-514350">
              <a:buFont typeface="+mj-lt"/>
              <a:buAutoNum type="arabicPeriod"/>
            </a:pP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Phân vùng dãy: Những phần tử nhỏ hơn pivot sẽ nằm bên trái và phần tử lớn hơn thì nằm 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bên </a:t>
            </a:r>
            <a:r>
              <a:rPr lang="vi-V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Sau khi phân vùng thành 2 dãy thì chúng ta sẽ làm lại bước 2 ở từng dãy - Chọn pivot ở từng dãy và tiếp tục phân chia thành các dãy nhỏ hơn, sắp xếp đến khi dãy được sắp xếp hoàn toàn</a:t>
            </a: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thuật toán</a:t>
            </a:r>
            <a:endParaRPr lang="en-US" sz="5000"/>
          </a:p>
        </p:txBody>
      </p:sp>
      <p:pic>
        <p:nvPicPr>
          <p:cNvPr id="10" name="Chỗ dành sẵn cho Nội dung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752600"/>
            <a:ext cx="5257800" cy="4018462"/>
          </a:xfrm>
        </p:spPr>
      </p:pic>
    </p:spTree>
    <p:extLst>
      <p:ext uri="{BB962C8B-B14F-4D97-AF65-F5344CB8AC3E}">
        <p14:creationId xmlns:p14="http://schemas.microsoft.com/office/powerpoint/2010/main" val="17450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chọn phần tử chốt ảnh hưởng khá nhiều đến hiệu quả của thuật toán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lí tưởng là chọn phần tử chốt là trung vị của dãy. (Tuy nhiên điều này khá khó)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chọn phần tử chốt theo 4 cách:</a:t>
            </a:r>
          </a:p>
          <a:p>
            <a:pPr marL="1188720" lvl="3" indent="-457200">
              <a:buFont typeface="+mj-lt"/>
              <a:buAutoNum type="arabicPeriod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Chọn phần tử đứng đầu hoặc đứng cuối làm phần tử chốt.</a:t>
            </a:r>
          </a:p>
          <a:p>
            <a:pPr marL="1188720" lvl="3" indent="-457200">
              <a:buFont typeface="+mj-lt"/>
              <a:buAutoNum type="arabicPeriod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Chọn phần tử đứng giữa danh sách làm phần tử chốt.</a:t>
            </a:r>
          </a:p>
          <a:p>
            <a:pPr marL="1188720" lvl="3" indent="-457200">
              <a:buFont typeface="+mj-lt"/>
              <a:buAutoNum type="arabicPeriod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Chọn phần tử trung vị trong 3 phần tử đứng đầu, đứng giữa và đứng cuối làm phần tử chốt.</a:t>
            </a:r>
          </a:p>
          <a:p>
            <a:pPr marL="1188720" lvl="3" indent="-457200">
              <a:buFont typeface="+mj-lt"/>
              <a:buAutoNum type="arabicPeriod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Chọn phần tử ngẫu nhiên làm phần tử chốt. (Cách này có thể dẫn đến khả năng rơi vào các trường hợp đặc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sz="500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pt-BR" sz="3000">
                <a:latin typeface="Times New Roman" panose="02020603050405020304" pitchFamily="18" charset="0"/>
                <a:cs typeface="Times New Roman" panose="02020603050405020304" pitchFamily="18" charset="0"/>
              </a:rPr>
              <a:t>Hiệu suất của quick sort gồm n phần tử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pt-BR" sz="3000">
                <a:latin typeface="Times New Roman" panose="02020603050405020304" pitchFamily="18" charset="0"/>
                <a:cs typeface="Times New Roman" panose="02020603050405020304" pitchFamily="18" charset="0"/>
              </a:rPr>
              <a:t>Tốt nhất: n log n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pt-BR" sz="3000">
                <a:latin typeface="Times New Roman" panose="02020603050405020304" pitchFamily="18" charset="0"/>
                <a:cs typeface="Times New Roman" panose="02020603050405020304" pitchFamily="18" charset="0"/>
              </a:rPr>
              <a:t>Tệ nhất: n^2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anh nghiệp Tương phản 16 x 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85_TF02895266" id="{88AB8B7D-7E7E-4457-B29D-EA89328851C0}" vid="{5C0BF60C-6BD2-4D94-8829-B853A596F26D}"/>
    </a:ext>
  </a:extLst>
</a:theme>
</file>

<file path=ppt/theme/theme2.xml><?xml version="1.0" encoding="utf-8"?>
<a:theme xmlns:a="http://schemas.openxmlformats.org/drawingml/2006/main" name="Chủ đề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a4f35948-e619-41b3-aa29-22878b09cfd2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40262f94-9f35-4ac3-9a90-690165a166b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doanh nghiệp tương phản (màn hình rộng)</Template>
  <TotalTime>54</TotalTime>
  <Words>299</Words>
  <Application>Microsoft Office PowerPoint</Application>
  <PresentationFormat>Tùy chỉnh</PresentationFormat>
  <Paragraphs>29</Paragraphs>
  <Slides>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Franklin Gothic Medium</vt:lpstr>
      <vt:lpstr>Tahoma</vt:lpstr>
      <vt:lpstr>Times New Roman</vt:lpstr>
      <vt:lpstr>Wingdings</vt:lpstr>
      <vt:lpstr>Doanh nghiệp Tương phản 16 x 9</vt:lpstr>
      <vt:lpstr>Quick Sort</vt:lpstr>
      <vt:lpstr>Nội dung chính:</vt:lpstr>
      <vt:lpstr>Khái niệm</vt:lpstr>
      <vt:lpstr>Ý tưởng thuật toán</vt:lpstr>
      <vt:lpstr>Ý tưởng thuật toán</vt:lpstr>
      <vt:lpstr>Đánh giá</vt:lpstr>
      <vt:lpstr>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admin</dc:creator>
  <cp:lastModifiedBy>admin</cp:lastModifiedBy>
  <cp:revision>8</cp:revision>
  <dcterms:created xsi:type="dcterms:W3CDTF">2018-02-25T17:29:38Z</dcterms:created>
  <dcterms:modified xsi:type="dcterms:W3CDTF">2018-02-25T18:24:17Z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