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4864-CCD5-44FB-A2E7-572323818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321" y="1964267"/>
            <a:ext cx="9080804" cy="2421464"/>
          </a:xfrm>
        </p:spPr>
        <p:txBody>
          <a:bodyPr/>
          <a:lstStyle/>
          <a:p>
            <a:r>
              <a:rPr lang="en-US" dirty="0"/>
              <a:t>Cf212-05:</a:t>
            </a:r>
            <a:br>
              <a:rPr lang="en-US" dirty="0"/>
            </a:br>
            <a:r>
              <a:rPr lang="en-US" dirty="0"/>
              <a:t> Traveling sales 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85E60-24C3-42C7-B276-CAA315791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simple queue with depth-first-search algorithm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A24990</a:t>
            </a:r>
          </a:p>
        </p:txBody>
      </p:sp>
    </p:spTree>
    <p:extLst>
      <p:ext uri="{BB962C8B-B14F-4D97-AF65-F5344CB8AC3E}">
        <p14:creationId xmlns:p14="http://schemas.microsoft.com/office/powerpoint/2010/main" val="2895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BC4F-8C5B-41FB-9130-C5D62039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8737-35B0-469B-AF26-FA8AA4E9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1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E191-2904-4F78-9431-4E1534D9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42D3-4071-4DDB-B053-96DA1C74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810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8C41-8C66-4820-90CF-04126537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0237"/>
            <a:ext cx="10131425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3B817B-DCFB-4271-9B37-17093DD6B8D6}"/>
              </a:ext>
            </a:extLst>
          </p:cNvPr>
          <p:cNvSpPr/>
          <p:nvPr/>
        </p:nvSpPr>
        <p:spPr>
          <a:xfrm>
            <a:off x="364255" y="1313249"/>
            <a:ext cx="1703540" cy="72651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A72FD4-8294-4587-9B21-DE8302ED365E}"/>
              </a:ext>
            </a:extLst>
          </p:cNvPr>
          <p:cNvSpPr/>
          <p:nvPr/>
        </p:nvSpPr>
        <p:spPr>
          <a:xfrm>
            <a:off x="9870509" y="5539844"/>
            <a:ext cx="2146126" cy="101628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434050-B8D5-4E4E-A594-DFA3772DF076}"/>
              </a:ext>
            </a:extLst>
          </p:cNvPr>
          <p:cNvSpPr/>
          <p:nvPr/>
        </p:nvSpPr>
        <p:spPr>
          <a:xfrm>
            <a:off x="2875724" y="1313249"/>
            <a:ext cx="1891430" cy="7265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9BFB5B2-9013-4046-94D5-97D91589B1BB}"/>
              </a:ext>
            </a:extLst>
          </p:cNvPr>
          <p:cNvSpPr/>
          <p:nvPr/>
        </p:nvSpPr>
        <p:spPr>
          <a:xfrm>
            <a:off x="5725395" y="1094044"/>
            <a:ext cx="2379945" cy="11649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594DCD-4C84-4D6A-AE2E-0EE19A2DF34D}"/>
              </a:ext>
            </a:extLst>
          </p:cNvPr>
          <p:cNvCxnSpPr>
            <a:stCxn id="6" idx="6"/>
            <a:endCxn id="8" idx="1"/>
          </p:cNvCxnSpPr>
          <p:nvPr/>
        </p:nvCxnSpPr>
        <p:spPr>
          <a:xfrm>
            <a:off x="2067795" y="1676504"/>
            <a:ext cx="807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29DFE7-4A4F-42B9-9CCA-D0F06E31FF4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767154" y="1676504"/>
            <a:ext cx="958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9D44820-3275-4108-B465-C2F657C4728A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>
            <a:off x="8105340" y="1676504"/>
            <a:ext cx="2838232" cy="3863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B929B21-BE85-4563-B9EC-725AB5C9917C}"/>
              </a:ext>
            </a:extLst>
          </p:cNvPr>
          <p:cNvSpPr/>
          <p:nvPr/>
        </p:nvSpPr>
        <p:spPr>
          <a:xfrm>
            <a:off x="1216024" y="2836330"/>
            <a:ext cx="1415441" cy="10572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,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queue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0B7B00AE-081D-4AA2-B39E-9387033FE437}"/>
              </a:ext>
            </a:extLst>
          </p:cNvPr>
          <p:cNvSpPr/>
          <p:nvPr/>
        </p:nvSpPr>
        <p:spPr>
          <a:xfrm>
            <a:off x="1436012" y="4190908"/>
            <a:ext cx="2071493" cy="10981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Có</a:t>
            </a:r>
            <a:r>
              <a:rPr lang="en-US" sz="1400" dirty="0"/>
              <a:t> đ</a:t>
            </a:r>
            <a:r>
              <a:rPr lang="vi-VN" sz="1400" dirty="0"/>
              <a:t>ư</a:t>
            </a:r>
            <a:r>
              <a:rPr lang="en-US" sz="1400" dirty="0" err="1"/>
              <a:t>ờng</a:t>
            </a:r>
            <a:r>
              <a:rPr lang="en-US" sz="1400" dirty="0"/>
              <a:t> </a:t>
            </a:r>
            <a:r>
              <a:rPr lang="en-US" sz="1400" dirty="0" err="1"/>
              <a:t>tới</a:t>
            </a:r>
            <a:r>
              <a:rPr lang="en-US" sz="1400" dirty="0"/>
              <a:t> </a:t>
            </a:r>
            <a:r>
              <a:rPr lang="en-US" sz="1400" dirty="0" err="1"/>
              <a:t>nút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endParaRPr lang="en-US" sz="1400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22BF1165-8C5A-488C-ADBC-BB9A02D1D5ED}"/>
              </a:ext>
            </a:extLst>
          </p:cNvPr>
          <p:cNvSpPr/>
          <p:nvPr/>
        </p:nvSpPr>
        <p:spPr>
          <a:xfrm>
            <a:off x="3410146" y="2682308"/>
            <a:ext cx="2517732" cy="13653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 </a:t>
            </a:r>
            <a:r>
              <a:rPr lang="en-US" dirty="0" err="1"/>
              <a:t>đầy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1E33D0-9967-44C8-8701-ED5ABAA8FC42}"/>
              </a:ext>
            </a:extLst>
          </p:cNvPr>
          <p:cNvSpPr/>
          <p:nvPr/>
        </p:nvSpPr>
        <p:spPr>
          <a:xfrm>
            <a:off x="6684169" y="2926568"/>
            <a:ext cx="2699359" cy="8768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4DF88E2-EC27-4806-B618-9A61E53808B1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5400000">
            <a:off x="4130874" y="51836"/>
            <a:ext cx="577366" cy="4991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007F214-4038-48F4-981D-7ED82513FEE3}"/>
              </a:ext>
            </a:extLst>
          </p:cNvPr>
          <p:cNvSpPr/>
          <p:nvPr/>
        </p:nvSpPr>
        <p:spPr>
          <a:xfrm>
            <a:off x="6774982" y="4166002"/>
            <a:ext cx="2517732" cy="10772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queue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597086-7D29-45DB-9A27-C6B7BEE80834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8033848" y="3803374"/>
            <a:ext cx="1" cy="36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5FC0570-E75A-4BF6-80D6-2975EFB60104}"/>
              </a:ext>
            </a:extLst>
          </p:cNvPr>
          <p:cNvCxnSpPr>
            <a:cxnSpLocks/>
            <a:stCxn id="19" idx="1"/>
            <a:endCxn id="18" idx="1"/>
          </p:cNvCxnSpPr>
          <p:nvPr/>
        </p:nvCxnSpPr>
        <p:spPr>
          <a:xfrm rot="10800000">
            <a:off x="1216024" y="3364972"/>
            <a:ext cx="219988" cy="1374989"/>
          </a:xfrm>
          <a:prstGeom prst="bentConnector3">
            <a:avLst>
              <a:gd name="adj1" fmla="val 2039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393DB13-C22A-4958-9E56-24E775346A9A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27878" y="3364971"/>
            <a:ext cx="75629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FAACD1C-2B17-4E80-9BF8-C8F68E333F81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631465" y="3364971"/>
            <a:ext cx="77868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3829879-C1ED-40E8-A889-2E805B0D5536}"/>
              </a:ext>
            </a:extLst>
          </p:cNvPr>
          <p:cNvCxnSpPr>
            <a:stCxn id="20" idx="2"/>
            <a:endCxn id="19" idx="3"/>
          </p:cNvCxnSpPr>
          <p:nvPr/>
        </p:nvCxnSpPr>
        <p:spPr>
          <a:xfrm rot="5400000">
            <a:off x="3742096" y="3813044"/>
            <a:ext cx="692326" cy="1161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Diamond 94">
            <a:extLst>
              <a:ext uri="{FF2B5EF4-FFF2-40B4-BE49-F238E27FC236}">
                <a16:creationId xmlns:a16="http://schemas.microsoft.com/office/drawing/2014/main" id="{D48AF566-D267-41AB-9A25-522D53DEF662}"/>
              </a:ext>
            </a:extLst>
          </p:cNvPr>
          <p:cNvSpPr/>
          <p:nvPr/>
        </p:nvSpPr>
        <p:spPr>
          <a:xfrm>
            <a:off x="3322048" y="5432285"/>
            <a:ext cx="2429464" cy="8083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2249B1B-BD25-4945-A7DA-71E9012B1F3B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rot="10800000" flipV="1">
            <a:off x="3507506" y="4704614"/>
            <a:ext cx="3267477" cy="353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817FD7B-0A65-4799-9D35-7D9688B1B9DB}"/>
              </a:ext>
            </a:extLst>
          </p:cNvPr>
          <p:cNvCxnSpPr>
            <a:cxnSpLocks/>
            <a:stCxn id="19" idx="2"/>
            <a:endCxn id="95" idx="1"/>
          </p:cNvCxnSpPr>
          <p:nvPr/>
        </p:nvCxnSpPr>
        <p:spPr>
          <a:xfrm rot="16200000" flipH="1">
            <a:off x="2623177" y="5137592"/>
            <a:ext cx="547453" cy="850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859783E-B530-465F-989F-5D637D9111F6}"/>
              </a:ext>
            </a:extLst>
          </p:cNvPr>
          <p:cNvSpPr txBox="1"/>
          <p:nvPr/>
        </p:nvSpPr>
        <p:spPr>
          <a:xfrm>
            <a:off x="5772367" y="2141979"/>
            <a:ext cx="117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E2CF46-E564-4AC6-B1A3-9EB7AC0E4CDB}"/>
              </a:ext>
            </a:extLst>
          </p:cNvPr>
          <p:cNvSpPr txBox="1"/>
          <p:nvPr/>
        </p:nvSpPr>
        <p:spPr>
          <a:xfrm>
            <a:off x="8153487" y="1373463"/>
            <a:ext cx="199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2B1647-33A7-41FC-AA85-506AA17A913B}"/>
              </a:ext>
            </a:extLst>
          </p:cNvPr>
          <p:cNvSpPr txBox="1"/>
          <p:nvPr/>
        </p:nvSpPr>
        <p:spPr>
          <a:xfrm>
            <a:off x="1040726" y="439379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Có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E454B5-2D97-450A-B976-C491BF80BF33}"/>
              </a:ext>
            </a:extLst>
          </p:cNvPr>
          <p:cNvSpPr txBox="1"/>
          <p:nvPr/>
        </p:nvSpPr>
        <p:spPr>
          <a:xfrm>
            <a:off x="5936707" y="3005571"/>
            <a:ext cx="10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Đúng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B35C6C4-07A8-4D78-906B-9520CBE3F020}"/>
              </a:ext>
            </a:extLst>
          </p:cNvPr>
          <p:cNvSpPr txBox="1"/>
          <p:nvPr/>
        </p:nvSpPr>
        <p:spPr>
          <a:xfrm>
            <a:off x="4617309" y="6124612"/>
            <a:ext cx="10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Đúng</a:t>
            </a:r>
            <a:endParaRPr lang="en-US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A226534-0671-4282-AE2C-AFD6F7331A25}"/>
              </a:ext>
            </a:extLst>
          </p:cNvPr>
          <p:cNvCxnSpPr>
            <a:cxnSpLocks/>
            <a:stCxn id="95" idx="2"/>
            <a:endCxn id="7" idx="2"/>
          </p:cNvCxnSpPr>
          <p:nvPr/>
        </p:nvCxnSpPr>
        <p:spPr>
          <a:xfrm rot="5400000" flipH="1" flipV="1">
            <a:off x="7107315" y="3477449"/>
            <a:ext cx="192658" cy="5333729"/>
          </a:xfrm>
          <a:prstGeom prst="bentConnector4">
            <a:avLst>
              <a:gd name="adj1" fmla="val -118656"/>
              <a:gd name="adj2" fmla="val 613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6F1922B-15B8-4AB8-B2B6-C500CC092837}"/>
              </a:ext>
            </a:extLst>
          </p:cNvPr>
          <p:cNvSpPr txBox="1"/>
          <p:nvPr/>
        </p:nvSpPr>
        <p:spPr>
          <a:xfrm>
            <a:off x="3946885" y="408882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Không</a:t>
            </a:r>
            <a:endParaRPr lang="en-US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6CC14AB8-ED69-4FE3-9E52-D5E83DE355C4}"/>
              </a:ext>
            </a:extLst>
          </p:cNvPr>
          <p:cNvCxnSpPr>
            <a:stCxn id="95" idx="3"/>
            <a:endCxn id="28" idx="2"/>
          </p:cNvCxnSpPr>
          <p:nvPr/>
        </p:nvCxnSpPr>
        <p:spPr>
          <a:xfrm flipV="1">
            <a:off x="5751512" y="5243225"/>
            <a:ext cx="2282336" cy="593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EE2E770-EEAD-4C6C-8D1B-0AF36E659AB3}"/>
              </a:ext>
            </a:extLst>
          </p:cNvPr>
          <p:cNvSpPr txBox="1"/>
          <p:nvPr/>
        </p:nvSpPr>
        <p:spPr>
          <a:xfrm>
            <a:off x="2478073" y="581397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CE8BFE1-FA47-4291-A857-F5BE832FC4C0}"/>
              </a:ext>
            </a:extLst>
          </p:cNvPr>
          <p:cNvSpPr/>
          <p:nvPr/>
        </p:nvSpPr>
        <p:spPr>
          <a:xfrm>
            <a:off x="363701" y="2469898"/>
            <a:ext cx="9350226" cy="4167865"/>
          </a:xfrm>
          <a:prstGeom prst="rect">
            <a:avLst/>
          </a:prstGeom>
          <a:noFill/>
          <a:ln w="571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2EF86D4-2FDB-49E8-952F-61E9A8E6B1F9}"/>
              </a:ext>
            </a:extLst>
          </p:cNvPr>
          <p:cNvSpPr txBox="1"/>
          <p:nvPr/>
        </p:nvSpPr>
        <p:spPr>
          <a:xfrm>
            <a:off x="477325" y="6040494"/>
            <a:ext cx="186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/>
                </a:solidFill>
              </a:rPr>
              <a:t>Khối</a:t>
            </a:r>
            <a:r>
              <a:rPr lang="en-US" sz="3600" b="1" dirty="0">
                <a:solidFill>
                  <a:schemeClr val="bg1"/>
                </a:solidFill>
              </a:rPr>
              <a:t> DFS</a:t>
            </a:r>
          </a:p>
        </p:txBody>
      </p:sp>
    </p:spTree>
    <p:extLst>
      <p:ext uri="{BB962C8B-B14F-4D97-AF65-F5344CB8AC3E}">
        <p14:creationId xmlns:p14="http://schemas.microsoft.com/office/powerpoint/2010/main" val="328873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EBA4737-EA96-4061-8B03-CD20C8A3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327CB7-C3AC-4254-94C7-4DC1EF9B0604}"/>
              </a:ext>
            </a:extLst>
          </p:cNvPr>
          <p:cNvSpPr/>
          <p:nvPr/>
        </p:nvSpPr>
        <p:spPr>
          <a:xfrm>
            <a:off x="2858146" y="4282568"/>
            <a:ext cx="6175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Cảm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vi-V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ơ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đã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lắng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nghe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160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89</TotalTime>
  <Words>198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Celestial</vt:lpstr>
      <vt:lpstr>Cf212-05:  Traveling sales man problem</vt:lpstr>
      <vt:lpstr>Mô tả vấn đề</vt:lpstr>
      <vt:lpstr>Mô tả phương pháp giải quyết</vt:lpstr>
      <vt:lpstr>Sơ đồ khối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 Traveling saleman</dc:title>
  <dc:creator>ßßß Maple</dc:creator>
  <cp:lastModifiedBy>ßßß Maple</cp:lastModifiedBy>
  <cp:revision>10</cp:revision>
  <dcterms:created xsi:type="dcterms:W3CDTF">2018-02-26T01:16:40Z</dcterms:created>
  <dcterms:modified xsi:type="dcterms:W3CDTF">2018-02-26T02:45:46Z</dcterms:modified>
</cp:coreProperties>
</file>