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napToGrid="0" snapToObjects="1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30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4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92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84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58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8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97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3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8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2361BE1-89A7-7042-83A2-F6A01A50F12A}" type="datetimeFigureOut">
              <a:rPr lang="en-US" smtClean="0"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067148A-0E01-C24E-923D-85DF2B2C5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trachanhso.net/wp-content/uploads/2015/11/huffman-tree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tiff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i="1" dirty="0" err="1" smtClean="0"/>
              <a:t>Cấu</a:t>
            </a:r>
            <a:r>
              <a:rPr lang="en-US" sz="4800" b="1" i="1" dirty="0" smtClean="0"/>
              <a:t> </a:t>
            </a:r>
            <a:r>
              <a:rPr lang="en-US" sz="4800" b="1" i="1" dirty="0" err="1" smtClean="0"/>
              <a:t>trúc</a:t>
            </a:r>
            <a:r>
              <a:rPr lang="en-US" sz="4800" b="1" i="1" dirty="0" smtClean="0"/>
              <a:t> </a:t>
            </a:r>
            <a:r>
              <a:rPr lang="en-US" sz="4800" b="1" i="1" dirty="0" err="1" smtClean="0"/>
              <a:t>dữ</a:t>
            </a:r>
            <a:r>
              <a:rPr lang="en-US" sz="4800" b="1" i="1" dirty="0" smtClean="0"/>
              <a:t> </a:t>
            </a:r>
            <a:r>
              <a:rPr lang="en-US" sz="4800" b="1" i="1" dirty="0" err="1" smtClean="0"/>
              <a:t>liệu</a:t>
            </a:r>
            <a:r>
              <a:rPr lang="en-US" sz="4800" b="1" i="1" dirty="0" smtClean="0"/>
              <a:t/>
            </a:r>
            <a:br>
              <a:rPr lang="en-US" sz="4800" b="1" i="1" dirty="0" smtClean="0"/>
            </a:br>
            <a:r>
              <a:rPr lang="en-US" sz="8000" b="1" dirty="0" smtClean="0"/>
              <a:t>Compress text file</a:t>
            </a:r>
            <a:r>
              <a:rPr lang="en-US" sz="6600" b="1" dirty="0" smtClean="0"/>
              <a:t/>
            </a:r>
            <a:br>
              <a:rPr lang="en-US" sz="6600" b="1" dirty="0" smtClean="0"/>
            </a:br>
            <a:r>
              <a:rPr lang="en-US" sz="3600" b="1" dirty="0" smtClean="0"/>
              <a:t>(Huffman </a:t>
            </a:r>
            <a:r>
              <a:rPr lang="en-US" sz="3600" b="1" dirty="0"/>
              <a:t>algorithm</a:t>
            </a:r>
            <a:r>
              <a:rPr lang="en-US" sz="3600" b="1" dirty="0" smtClean="0"/>
              <a:t>)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02113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SV: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Nguyễn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Đức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Trung</a:t>
            </a:r>
            <a:endParaRPr lang="en-US" sz="36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3600" dirty="0" err="1" smtClean="0">
                <a:latin typeface="Arial" charset="0"/>
                <a:ea typeface="Arial" charset="0"/>
                <a:cs typeface="Arial" charset="0"/>
              </a:rPr>
              <a:t>Mã</a:t>
            </a:r>
            <a:r>
              <a:rPr lang="en-US" sz="3600" dirty="0" smtClean="0">
                <a:latin typeface="Arial" charset="0"/>
                <a:ea typeface="Arial" charset="0"/>
                <a:cs typeface="Arial" charset="0"/>
              </a:rPr>
              <a:t> SV: A29617</a:t>
            </a:r>
            <a:endParaRPr lang="en-US" sz="36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0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1525" y="528638"/>
            <a:ext cx="100155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UcPeriod"/>
            </a:pPr>
            <a:r>
              <a:rPr lang="en-US" sz="2800" b="1" i="1" dirty="0" err="1" smtClean="0">
                <a:latin typeface="Arial" charset="0"/>
                <a:ea typeface="Arial" charset="0"/>
                <a:cs typeface="Arial" charset="0"/>
              </a:rPr>
              <a:t>Giới</a:t>
            </a:r>
            <a:r>
              <a:rPr lang="en-US" sz="2800" b="1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1" i="1" dirty="0" err="1" smtClean="0">
                <a:latin typeface="Arial" charset="0"/>
                <a:ea typeface="Arial" charset="0"/>
                <a:cs typeface="Arial" charset="0"/>
              </a:rPr>
              <a:t>thiệu</a:t>
            </a:r>
            <a:r>
              <a:rPr lang="en-US" sz="2800" b="1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1" i="1" dirty="0" err="1" smtClean="0">
                <a:latin typeface="Arial" charset="0"/>
                <a:ea typeface="Arial" charset="0"/>
                <a:cs typeface="Arial" charset="0"/>
              </a:rPr>
              <a:t>về</a:t>
            </a:r>
            <a:r>
              <a:rPr lang="en-US" sz="2800" b="1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1" i="1" dirty="0" err="1" smtClean="0">
                <a:latin typeface="Arial" charset="0"/>
                <a:ea typeface="Arial" charset="0"/>
                <a:cs typeface="Arial" charset="0"/>
              </a:rPr>
              <a:t>thuật</a:t>
            </a:r>
            <a:r>
              <a:rPr lang="en-US" sz="2800" b="1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1" i="1" dirty="0" err="1" smtClean="0">
                <a:latin typeface="Arial" charset="0"/>
                <a:ea typeface="Arial" charset="0"/>
                <a:cs typeface="Arial" charset="0"/>
              </a:rPr>
              <a:t>toán</a:t>
            </a:r>
            <a:r>
              <a:rPr lang="en-US" sz="2800" b="1" i="1" dirty="0" smtClean="0">
                <a:latin typeface="Arial" charset="0"/>
                <a:ea typeface="Arial" charset="0"/>
                <a:cs typeface="Arial" charset="0"/>
              </a:rPr>
              <a:t> Huffman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 1.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Khái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niệm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Nén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Huffman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tĩnh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là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dạng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nén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không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mất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dữ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liệu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(lossless data).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Nó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dựa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trên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bảng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tần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suất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các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kí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tự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xuất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để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xây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dựng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mã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nhị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phân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cho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các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kí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tự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đó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sao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cho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số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bit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là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nhỏ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nhất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/>
            </a:r>
            <a:br>
              <a:rPr lang="en-US" sz="2200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Giải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thuật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được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đề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xuất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bởi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David A. Huffman,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và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công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bố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vào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năm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1952.</a:t>
            </a:r>
          </a:p>
          <a:p>
            <a:endParaRPr lang="en-US" sz="22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  2.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Ví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dirty="0" err="1" smtClean="0">
                <a:latin typeface="Arial" charset="0"/>
                <a:ea typeface="Arial" charset="0"/>
                <a:cs typeface="Arial" charset="0"/>
              </a:rPr>
              <a:t>dụ</a:t>
            </a:r>
            <a:endParaRPr lang="en-US" sz="2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Mã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hóa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từ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“ARRAY”</a:t>
            </a:r>
          </a:p>
          <a:p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Thông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thường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: 8 * 5 = 40 bit</a:t>
            </a: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Huffman: </a:t>
            </a: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+ ‘A’ = ‘0’</a:t>
            </a: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+ ‘R’ = ‘10’</a:t>
            </a:r>
          </a:p>
          <a:p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+ ‘Y’ = ‘11’</a:t>
            </a:r>
          </a:p>
          <a:p>
            <a:pPr marL="342900" indent="-342900">
              <a:buFont typeface="Symbol" charset="2"/>
              <a:buChar char="Þ"/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ARRAY = 01010011 = 8 bit</a:t>
            </a:r>
          </a:p>
          <a:p>
            <a:pPr marL="342900" indent="-342900">
              <a:buFont typeface="Symbol" charset="2"/>
              <a:buChar char="Þ"/>
            </a:pP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Tiết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200" dirty="0" err="1" smtClean="0">
                <a:latin typeface="Arial" charset="0"/>
                <a:ea typeface="Arial" charset="0"/>
                <a:cs typeface="Arial" charset="0"/>
              </a:rPr>
              <a:t>kiệm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 80%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14" y="3228975"/>
            <a:ext cx="3653049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4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102" y="371475"/>
            <a:ext cx="1020127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i="1" dirty="0" smtClean="0">
                <a:latin typeface="Arial" charset="0"/>
                <a:ea typeface="Arial" charset="0"/>
                <a:cs typeface="Arial" charset="0"/>
              </a:rPr>
              <a:t>3. </a:t>
            </a:r>
            <a:r>
              <a:rPr lang="en-US" sz="3600" i="1" dirty="0" err="1" smtClean="0">
                <a:latin typeface="Arial" charset="0"/>
                <a:ea typeface="Arial" charset="0"/>
                <a:cs typeface="Arial" charset="0"/>
              </a:rPr>
              <a:t>Thuật</a:t>
            </a:r>
            <a:r>
              <a:rPr lang="en-US" sz="36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600" i="1" dirty="0" err="1" smtClean="0">
                <a:latin typeface="Arial" charset="0"/>
                <a:ea typeface="Arial" charset="0"/>
                <a:cs typeface="Arial" charset="0"/>
              </a:rPr>
              <a:t>toán</a:t>
            </a:r>
            <a:r>
              <a:rPr lang="en-US" sz="3600" i="1" dirty="0" smtClean="0">
                <a:latin typeface="Arial" charset="0"/>
                <a:ea typeface="Arial" charset="0"/>
                <a:cs typeface="Arial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</a:rPr>
              <a:t>B1: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Duyệt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tập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tin =&gt;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Lập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bảng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thống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kê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tần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số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xuất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hiện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của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các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kí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tự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</a:rPr>
              <a:t>B2: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Xây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dựng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cây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Huffman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dựa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vào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bảng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tần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số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đã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lập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ở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trên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</a:rPr>
              <a:t>B3: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Phát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sinh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bảng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mã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bit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cho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từng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kí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tự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tương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ứng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</a:rPr>
              <a:t>B4: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Duyệt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tập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tin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lần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2 =&gt;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Thay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thế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các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kí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tự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trong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tập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tin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bằng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mã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bit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tương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ứng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i="1" dirty="0" smtClean="0">
                <a:latin typeface="Arial" charset="0"/>
                <a:ea typeface="Arial" charset="0"/>
                <a:cs typeface="Arial" charset="0"/>
              </a:rPr>
              <a:t>B5: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Lưu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lại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cây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Huffman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để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giải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i="1" dirty="0" err="1">
                <a:latin typeface="Arial" charset="0"/>
                <a:ea typeface="Arial" charset="0"/>
                <a:cs typeface="Arial" charset="0"/>
              </a:rPr>
              <a:t>nén</a:t>
            </a:r>
            <a:r>
              <a:rPr lang="en-US" sz="2800" i="1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Arial" charset="0"/>
                <a:ea typeface="Arial" charset="0"/>
                <a:cs typeface="Arial" charset="0"/>
                <a:hlinkClick r:id="rId2"/>
              </a:rPr>
              <a:t/>
            </a:r>
            <a:br>
              <a:rPr lang="en-US" sz="2800" dirty="0">
                <a:latin typeface="Arial" charset="0"/>
                <a:ea typeface="Arial" charset="0"/>
                <a:cs typeface="Arial" charset="0"/>
                <a:hlinkClick r:id="rId2"/>
              </a:rPr>
            </a:b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62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213" y="328613"/>
            <a:ext cx="581501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b="1" i="1" dirty="0" err="1" smtClean="0">
                <a:latin typeface="Arial" charset="0"/>
                <a:ea typeface="Arial" charset="0"/>
                <a:cs typeface="Arial" charset="0"/>
              </a:rPr>
              <a:t>Thuật</a:t>
            </a:r>
            <a:r>
              <a:rPr lang="en-US" sz="2800" b="1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1" i="1" dirty="0" err="1" smtClean="0">
                <a:latin typeface="Arial" charset="0"/>
                <a:ea typeface="Arial" charset="0"/>
                <a:cs typeface="Arial" charset="0"/>
              </a:rPr>
              <a:t>toán</a:t>
            </a:r>
            <a:r>
              <a:rPr lang="en-US" sz="2800" b="1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1" i="1" dirty="0" err="1" smtClean="0">
                <a:latin typeface="Arial" charset="0"/>
                <a:ea typeface="Arial" charset="0"/>
                <a:cs typeface="Arial" charset="0"/>
              </a:rPr>
              <a:t>tạo</a:t>
            </a:r>
            <a:r>
              <a:rPr lang="en-US" sz="2800" b="1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800" b="1" i="1" dirty="0" err="1" smtClean="0">
                <a:latin typeface="Arial" charset="0"/>
                <a:ea typeface="Arial" charset="0"/>
                <a:cs typeface="Arial" charset="0"/>
              </a:rPr>
              <a:t>cây</a:t>
            </a:r>
            <a:r>
              <a:rPr lang="en-US" sz="2800" b="1" i="1" dirty="0" smtClean="0">
                <a:latin typeface="Arial" charset="0"/>
                <a:ea typeface="Arial" charset="0"/>
                <a:cs typeface="Arial" charset="0"/>
              </a:rPr>
              <a:t> Huffman</a:t>
            </a:r>
          </a:p>
          <a:p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B1: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Sắp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xếp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bảng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tần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số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các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ký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tự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B2: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Tạo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node </a:t>
            </a:r>
            <a:r>
              <a:rPr lang="en-US" sz="2400" b="1" i="1" dirty="0">
                <a:latin typeface="Arial" charset="0"/>
                <a:ea typeface="Arial" charset="0"/>
                <a:cs typeface="Arial" charset="0"/>
              </a:rPr>
              <a:t>z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là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cha </a:t>
            </a:r>
            <a:r>
              <a:rPr lang="en-US" sz="2400" i="1" dirty="0" err="1" smtClean="0">
                <a:latin typeface="Arial" charset="0"/>
                <a:ea typeface="Arial" charset="0"/>
                <a:cs typeface="Arial" charset="0"/>
              </a:rPr>
              <a:t>của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 2 node </a:t>
            </a:r>
            <a:r>
              <a:rPr lang="en-US" sz="2400" i="1" dirty="0" err="1" smtClean="0">
                <a:latin typeface="Arial" charset="0"/>
                <a:ea typeface="Arial" charset="0"/>
                <a:cs typeface="Arial" charset="0"/>
              </a:rPr>
              <a:t>đầu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 smtClean="0">
                <a:latin typeface="Arial" charset="0"/>
                <a:ea typeface="Arial" charset="0"/>
                <a:cs typeface="Arial" charset="0"/>
              </a:rPr>
              <a:t>tiên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có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trọng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số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bằng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tổng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trọng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 smtClean="0">
                <a:latin typeface="Arial" charset="0"/>
                <a:ea typeface="Arial" charset="0"/>
                <a:cs typeface="Arial" charset="0"/>
              </a:rPr>
              <a:t>số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2400" i="1" dirty="0" err="1" smtClean="0">
                <a:latin typeface="Arial" charset="0"/>
                <a:ea typeface="Arial" charset="0"/>
                <a:cs typeface="Arial" charset="0"/>
              </a:rPr>
              <a:t>tần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 smtClean="0">
                <a:latin typeface="Arial" charset="0"/>
                <a:ea typeface="Arial" charset="0"/>
                <a:cs typeface="Arial" charset="0"/>
              </a:rPr>
              <a:t>số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của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2 node con.</a:t>
            </a:r>
          </a:p>
          <a:p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B3: </a:t>
            </a:r>
            <a:r>
              <a:rPr lang="en-US" sz="2400" i="1" dirty="0" err="1" smtClean="0">
                <a:latin typeface="Arial" charset="0"/>
                <a:ea typeface="Arial" charset="0"/>
                <a:cs typeface="Arial" charset="0"/>
              </a:rPr>
              <a:t>Thêm</a:t>
            </a:r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node </a:t>
            </a:r>
            <a:r>
              <a:rPr lang="en-US" sz="2400" b="1" i="1" dirty="0">
                <a:latin typeface="Arial" charset="0"/>
                <a:ea typeface="Arial" charset="0"/>
                <a:cs typeface="Arial" charset="0"/>
              </a:rPr>
              <a:t>z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 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vào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sao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cho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bảng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tần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số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vẫn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tăng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giảm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dần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2400" i="1" dirty="0" smtClean="0">
                <a:latin typeface="Arial" charset="0"/>
                <a:ea typeface="Arial" charset="0"/>
                <a:cs typeface="Arial" charset="0"/>
              </a:rPr>
              <a:t>B4: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Lặp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lại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B1-3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sao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cho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chỉ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còn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1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phần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tử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trong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400" i="1" dirty="0" err="1">
                <a:latin typeface="Arial" charset="0"/>
                <a:ea typeface="Arial" charset="0"/>
                <a:cs typeface="Arial" charset="0"/>
              </a:rPr>
              <a:t>bảng</a:t>
            </a:r>
            <a:r>
              <a:rPr lang="en-US" sz="2400" i="1" dirty="0"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699" y="742950"/>
            <a:ext cx="4968675" cy="565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3" y="3863975"/>
            <a:ext cx="5815012" cy="269806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9469"/>
              </p:ext>
            </p:extLst>
          </p:nvPr>
        </p:nvGraphicFramePr>
        <p:xfrm>
          <a:off x="10458249" y="742950"/>
          <a:ext cx="125412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12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Character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1040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263</TotalTime>
  <Words>112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Symbol</vt:lpstr>
      <vt:lpstr>Tw Cen MT</vt:lpstr>
      <vt:lpstr>Arial</vt:lpstr>
      <vt:lpstr>Droplet</vt:lpstr>
      <vt:lpstr>Cấu trúc dữ liệu Compress text file (Huffman algorithm)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Cấu trúc dữ liệu Compress text file (Huffman algorithm)</dc:title>
  <dc:creator>Min Min</dc:creator>
  <cp:lastModifiedBy>Min Min</cp:lastModifiedBy>
  <cp:revision>12</cp:revision>
  <dcterms:created xsi:type="dcterms:W3CDTF">2018-02-25T17:06:38Z</dcterms:created>
  <dcterms:modified xsi:type="dcterms:W3CDTF">2018-02-25T21:30:13Z</dcterms:modified>
</cp:coreProperties>
</file>