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8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0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9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5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8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A0BD1-29D6-4752-A5E1-17D5BBF1E555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B3BA-6388-4E36-95E8-D08104131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8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24A62-D977-49DD-A5EE-0CDED7881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/>
              <a:t>ポーカー拡張 ワイヤーフレーム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212B-35C1-49D3-BA1E-589A5A5E6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5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ユーザー登録画面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B35868-C777-4139-AE2D-6BE904E2E8D6}"/>
              </a:ext>
            </a:extLst>
          </p:cNvPr>
          <p:cNvSpPr/>
          <p:nvPr/>
        </p:nvSpPr>
        <p:spPr>
          <a:xfrm>
            <a:off x="666179" y="1579586"/>
            <a:ext cx="10189401" cy="486129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あありがとうございました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24F9E-9530-47D2-B9E6-AD0AB0A368AB}"/>
              </a:ext>
            </a:extLst>
          </p:cNvPr>
          <p:cNvSpPr/>
          <p:nvPr/>
        </p:nvSpPr>
        <p:spPr>
          <a:xfrm>
            <a:off x="5642795" y="559134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ED05F8-8F07-4FA7-A0FC-84161A4114ED}"/>
              </a:ext>
            </a:extLst>
          </p:cNvPr>
          <p:cNvSpPr/>
          <p:nvPr/>
        </p:nvSpPr>
        <p:spPr>
          <a:xfrm>
            <a:off x="4011799" y="352571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46BEA3-58ED-4184-B28F-364384253E8C}"/>
              </a:ext>
            </a:extLst>
          </p:cNvPr>
          <p:cNvSpPr/>
          <p:nvPr/>
        </p:nvSpPr>
        <p:spPr>
          <a:xfrm>
            <a:off x="4011799" y="4192337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00D627-E435-4AF2-8342-E160D923D263}"/>
              </a:ext>
            </a:extLst>
          </p:cNvPr>
          <p:cNvSpPr/>
          <p:nvPr/>
        </p:nvSpPr>
        <p:spPr>
          <a:xfrm>
            <a:off x="4011799" y="490745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</a:rPr>
              <a:t>入力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7F1739-40BC-4AC2-86E5-EB9B5D7CE730}"/>
              </a:ext>
            </a:extLst>
          </p:cNvPr>
          <p:cNvSpPr/>
          <p:nvPr/>
        </p:nvSpPr>
        <p:spPr>
          <a:xfrm>
            <a:off x="3842934" y="183284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FA2BA1-9B2B-4D3B-B47F-D38F37F91CEC}"/>
              </a:ext>
            </a:extLst>
          </p:cNvPr>
          <p:cNvSpPr/>
          <p:nvPr/>
        </p:nvSpPr>
        <p:spPr>
          <a:xfrm>
            <a:off x="6873152" y="5591344"/>
            <a:ext cx="14173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キャンセル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3246D8-932B-4787-8C29-C45D99592C9C}"/>
              </a:ext>
            </a:extLst>
          </p:cNvPr>
          <p:cNvSpPr/>
          <p:nvPr/>
        </p:nvSpPr>
        <p:spPr>
          <a:xfrm>
            <a:off x="4011799" y="2618962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166D600-8DF5-4CE1-8BF7-73F09581343A}"/>
              </a:ext>
            </a:extLst>
          </p:cNvPr>
          <p:cNvSpPr/>
          <p:nvPr/>
        </p:nvSpPr>
        <p:spPr>
          <a:xfrm>
            <a:off x="3449782" y="3283526"/>
            <a:ext cx="4959927" cy="2923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7F74F-7DEB-4988-B776-8AE1D5426276}"/>
              </a:ext>
            </a:extLst>
          </p:cNvPr>
          <p:cNvSpPr/>
          <p:nvPr/>
        </p:nvSpPr>
        <p:spPr>
          <a:xfrm>
            <a:off x="847939" y="153158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65941D-AF75-4D2A-BF4C-94302FF16384}"/>
              </a:ext>
            </a:extLst>
          </p:cNvPr>
          <p:cNvSpPr/>
          <p:nvPr/>
        </p:nvSpPr>
        <p:spPr>
          <a:xfrm>
            <a:off x="7159469" y="4707753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DDBBA3-9F1B-4642-BA1F-CA8D1B210CAD}"/>
              </a:ext>
            </a:extLst>
          </p:cNvPr>
          <p:cNvSpPr/>
          <p:nvPr/>
        </p:nvSpPr>
        <p:spPr>
          <a:xfrm>
            <a:off x="3879171" y="3407684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ユーザー名入力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155C9A-B623-4E95-8B39-C61730ABEB8E}"/>
              </a:ext>
            </a:extLst>
          </p:cNvPr>
          <p:cNvSpPr/>
          <p:nvPr/>
        </p:nvSpPr>
        <p:spPr>
          <a:xfrm>
            <a:off x="3781518" y="1874615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EA4F58-7D7E-4147-A75D-CD75BBF97031}"/>
              </a:ext>
            </a:extLst>
          </p:cNvPr>
          <p:cNvSpPr/>
          <p:nvPr/>
        </p:nvSpPr>
        <p:spPr>
          <a:xfrm>
            <a:off x="3879171" y="4071266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パスワード入力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A1B790-3B4C-491C-AD94-787C4B6FBECC}"/>
              </a:ext>
            </a:extLst>
          </p:cNvPr>
          <p:cNvSpPr/>
          <p:nvPr/>
        </p:nvSpPr>
        <p:spPr>
          <a:xfrm>
            <a:off x="3879171" y="5517931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ユーザー登録画面へのリンク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414006-AE6D-46CE-B930-1A4C88734004}"/>
              </a:ext>
            </a:extLst>
          </p:cNvPr>
          <p:cNvSpPr/>
          <p:nvPr/>
        </p:nvSpPr>
        <p:spPr>
          <a:xfrm>
            <a:off x="3781518" y="2586109"/>
            <a:ext cx="3835892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4DCF66-5D67-4F83-AF30-9383933D0305}"/>
              </a:ext>
            </a:extLst>
          </p:cNvPr>
          <p:cNvSpPr/>
          <p:nvPr/>
        </p:nvSpPr>
        <p:spPr>
          <a:xfrm>
            <a:off x="3449782" y="3172691"/>
            <a:ext cx="4959927" cy="21537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ランキング表示画面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EFD22-4DBC-4F93-B187-C2AD7B4B05B1}"/>
              </a:ext>
            </a:extLst>
          </p:cNvPr>
          <p:cNvSpPr/>
          <p:nvPr/>
        </p:nvSpPr>
        <p:spPr>
          <a:xfrm>
            <a:off x="894234" y="159673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784169-930A-44E6-909C-ACDFD421131F}"/>
              </a:ext>
            </a:extLst>
          </p:cNvPr>
          <p:cNvSpPr/>
          <p:nvPr/>
        </p:nvSpPr>
        <p:spPr>
          <a:xfrm>
            <a:off x="3763761" y="2935588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7ECBE7-5BEA-49E1-B1E0-0A60CCA23E45}"/>
              </a:ext>
            </a:extLst>
          </p:cNvPr>
          <p:cNvSpPr/>
          <p:nvPr/>
        </p:nvSpPr>
        <p:spPr>
          <a:xfrm>
            <a:off x="4722734" y="1881853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AFC41-5E0D-45DE-96EA-43012CF5F0B8}"/>
              </a:ext>
            </a:extLst>
          </p:cNvPr>
          <p:cNvSpPr/>
          <p:nvPr/>
        </p:nvSpPr>
        <p:spPr>
          <a:xfrm>
            <a:off x="8551234" y="2352369"/>
            <a:ext cx="2077745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閉じるボタン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CCAAC7-D63E-4EE9-8852-B770650712EE}"/>
              </a:ext>
            </a:extLst>
          </p:cNvPr>
          <p:cNvCxnSpPr>
            <a:cxnSpLocks/>
          </p:cNvCxnSpPr>
          <p:nvPr/>
        </p:nvCxnSpPr>
        <p:spPr>
          <a:xfrm>
            <a:off x="4421079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55532E-8BEE-41D0-92B2-47FB813A7EFA}"/>
              </a:ext>
            </a:extLst>
          </p:cNvPr>
          <p:cNvCxnSpPr>
            <a:cxnSpLocks/>
          </p:cNvCxnSpPr>
          <p:nvPr/>
        </p:nvCxnSpPr>
        <p:spPr>
          <a:xfrm>
            <a:off x="6381564" y="2935588"/>
            <a:ext cx="0" cy="47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291A389-3E15-49ED-857B-0FF47E249EE0}"/>
              </a:ext>
            </a:extLst>
          </p:cNvPr>
          <p:cNvSpPr/>
          <p:nvPr/>
        </p:nvSpPr>
        <p:spPr>
          <a:xfrm>
            <a:off x="3763761" y="34124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190D75-BEC4-4F79-8D10-C75151637217}"/>
              </a:ext>
            </a:extLst>
          </p:cNvPr>
          <p:cNvSpPr/>
          <p:nvPr/>
        </p:nvSpPr>
        <p:spPr>
          <a:xfrm>
            <a:off x="3763761" y="3874533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順位　　ユーザー名　　　持ち金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76C256-87CC-42FB-B9F4-65B041436294}"/>
              </a:ext>
            </a:extLst>
          </p:cNvPr>
          <p:cNvSpPr/>
          <p:nvPr/>
        </p:nvSpPr>
        <p:spPr>
          <a:xfrm>
            <a:off x="3763761" y="4345049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4668E9-DD92-4280-832E-D63F7957D2D5}"/>
              </a:ext>
            </a:extLst>
          </p:cNvPr>
          <p:cNvSpPr/>
          <p:nvPr/>
        </p:nvSpPr>
        <p:spPr>
          <a:xfrm>
            <a:off x="3763761" y="4666483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1FD47-1E20-42E0-A031-52A9798F5BCA}"/>
              </a:ext>
            </a:extLst>
          </p:cNvPr>
          <p:cNvSpPr/>
          <p:nvPr/>
        </p:nvSpPr>
        <p:spPr>
          <a:xfrm>
            <a:off x="3769145" y="4987916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15980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ベット額を決める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1001299" y="1635538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95D9-42B4-4B92-9852-C8FB67A26684}"/>
              </a:ext>
            </a:extLst>
          </p:cNvPr>
          <p:cNvSpPr/>
          <p:nvPr/>
        </p:nvSpPr>
        <p:spPr>
          <a:xfrm>
            <a:off x="3902122" y="4192696"/>
            <a:ext cx="3977566" cy="643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07DEE-BF76-45EA-B4F9-9B9A095312AE}"/>
              </a:ext>
            </a:extLst>
          </p:cNvPr>
          <p:cNvSpPr/>
          <p:nvPr/>
        </p:nvSpPr>
        <p:spPr>
          <a:xfrm>
            <a:off x="3781061" y="2299348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ベット金額を入力してください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F26A5-5837-47D2-87F3-50FBF54030CE}"/>
              </a:ext>
            </a:extLst>
          </p:cNvPr>
          <p:cNvSpPr/>
          <p:nvPr/>
        </p:nvSpPr>
        <p:spPr>
          <a:xfrm>
            <a:off x="7324093" y="5016502"/>
            <a:ext cx="1111187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ベット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B19BA5-E3D9-435F-9212-543456EBAD1C}"/>
              </a:ext>
            </a:extLst>
          </p:cNvPr>
          <p:cNvSpPr/>
          <p:nvPr/>
        </p:nvSpPr>
        <p:spPr>
          <a:xfrm>
            <a:off x="3902122" y="3530807"/>
            <a:ext cx="3977566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所持金情報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0F4DC-E2BB-4227-A61C-37F86DF6DA66}"/>
              </a:ext>
            </a:extLst>
          </p:cNvPr>
          <p:cNvSpPr/>
          <p:nvPr/>
        </p:nvSpPr>
        <p:spPr>
          <a:xfrm>
            <a:off x="3902122" y="2875848"/>
            <a:ext cx="3977565" cy="451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エラーメッセージ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1EA063-4FB7-404C-9B22-9CA54239016E}"/>
              </a:ext>
            </a:extLst>
          </p:cNvPr>
          <p:cNvSpPr/>
          <p:nvPr/>
        </p:nvSpPr>
        <p:spPr>
          <a:xfrm>
            <a:off x="3905249" y="1825032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0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352-4303-40AB-B2FC-1661711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ベット画面</a:t>
            </a:r>
            <a:r>
              <a:rPr kumimoji="1" lang="en-US" altLang="ja-JP" dirty="0"/>
              <a:t>(</a:t>
            </a:r>
            <a:r>
              <a:rPr lang="ja-JP" altLang="en-US" dirty="0"/>
              <a:t>勝負するか決める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5E1BBB-CCBA-4E85-A62F-4D55FD126674}"/>
              </a:ext>
            </a:extLst>
          </p:cNvPr>
          <p:cNvSpPr/>
          <p:nvPr/>
        </p:nvSpPr>
        <p:spPr>
          <a:xfrm>
            <a:off x="1001299" y="1372666"/>
            <a:ext cx="10189401" cy="4693228"/>
          </a:xfrm>
          <a:prstGeom prst="rect">
            <a:avLst/>
          </a:prstGeom>
          <a:solidFill>
            <a:schemeClr val="tx1"/>
          </a:solidFill>
          <a:ln w="1079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189C82-FE1C-4E63-AD95-3459605FA5DE}"/>
              </a:ext>
            </a:extLst>
          </p:cNvPr>
          <p:cNvSpPr/>
          <p:nvPr/>
        </p:nvSpPr>
        <p:spPr>
          <a:xfrm>
            <a:off x="3839799" y="3179047"/>
            <a:ext cx="3835892" cy="47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勝負しますか？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B8FD6-8358-469C-9E02-76ADE663A9D1}"/>
              </a:ext>
            </a:extLst>
          </p:cNvPr>
          <p:cNvSpPr/>
          <p:nvPr/>
        </p:nvSpPr>
        <p:spPr>
          <a:xfrm>
            <a:off x="5988934" y="3716683"/>
            <a:ext cx="1645328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勝負を降りる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A460A7-EE46-4B30-A039-235B5D02BB72}"/>
              </a:ext>
            </a:extLst>
          </p:cNvPr>
          <p:cNvSpPr/>
          <p:nvPr/>
        </p:nvSpPr>
        <p:spPr>
          <a:xfrm>
            <a:off x="4237285" y="3716683"/>
            <a:ext cx="1213604" cy="498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勝負する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E950AE-1F17-4CFD-8568-56E649D93C7F}"/>
              </a:ext>
            </a:extLst>
          </p:cNvPr>
          <p:cNvSpPr/>
          <p:nvPr/>
        </p:nvSpPr>
        <p:spPr>
          <a:xfrm>
            <a:off x="3839799" y="4730614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プレイヤー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42EC16-EF9B-48A5-AF22-81887BA70AE0}"/>
              </a:ext>
            </a:extLst>
          </p:cNvPr>
          <p:cNvSpPr/>
          <p:nvPr/>
        </p:nvSpPr>
        <p:spPr>
          <a:xfrm>
            <a:off x="3839799" y="2324273"/>
            <a:ext cx="3977566" cy="7767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ポーカー手札</a:t>
            </a:r>
            <a:r>
              <a:rPr kumimoji="1" lang="en-US" altLang="ja-JP" dirty="0">
                <a:solidFill>
                  <a:schemeClr val="bg1"/>
                </a:solidFill>
              </a:rPr>
              <a:t>(CPU)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067CB4-424F-4ADA-9C1B-F41E444DC491}"/>
              </a:ext>
            </a:extLst>
          </p:cNvPr>
          <p:cNvSpPr/>
          <p:nvPr/>
        </p:nvSpPr>
        <p:spPr>
          <a:xfrm>
            <a:off x="3926055" y="1579510"/>
            <a:ext cx="3835892" cy="4705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ヘッダー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02CE8-C368-4C16-B02C-05DF57DA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6C76650-A5D0-49E3-B1E0-C5E2C2FF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52868"/>
              </p:ext>
            </p:extLst>
          </p:nvPr>
        </p:nvGraphicFramePr>
        <p:xfrm>
          <a:off x="466002" y="1273139"/>
          <a:ext cx="1009649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89">
                  <a:extLst>
                    <a:ext uri="{9D8B030D-6E8A-4147-A177-3AD203B41FA5}">
                      <a16:colId xmlns:a16="http://schemas.microsoft.com/office/drawing/2014/main" val="1486918142"/>
                    </a:ext>
                  </a:extLst>
                </a:gridCol>
                <a:gridCol w="1976643">
                  <a:extLst>
                    <a:ext uri="{9D8B030D-6E8A-4147-A177-3AD203B41FA5}">
                      <a16:colId xmlns:a16="http://schemas.microsoft.com/office/drawing/2014/main" val="3994155353"/>
                    </a:ext>
                  </a:extLst>
                </a:gridCol>
                <a:gridCol w="2084102">
                  <a:extLst>
                    <a:ext uri="{9D8B030D-6E8A-4147-A177-3AD203B41FA5}">
                      <a16:colId xmlns:a16="http://schemas.microsoft.com/office/drawing/2014/main" val="40707195"/>
                    </a:ext>
                  </a:extLst>
                </a:gridCol>
                <a:gridCol w="336539">
                  <a:extLst>
                    <a:ext uri="{9D8B030D-6E8A-4147-A177-3AD203B41FA5}">
                      <a16:colId xmlns:a16="http://schemas.microsoft.com/office/drawing/2014/main" val="2980445947"/>
                    </a:ext>
                  </a:extLst>
                </a:gridCol>
                <a:gridCol w="2857889">
                  <a:extLst>
                    <a:ext uri="{9D8B030D-6E8A-4147-A177-3AD203B41FA5}">
                      <a16:colId xmlns:a16="http://schemas.microsoft.com/office/drawing/2014/main" val="3752109959"/>
                    </a:ext>
                  </a:extLst>
                </a:gridCol>
                <a:gridCol w="1529333">
                  <a:extLst>
                    <a:ext uri="{9D8B030D-6E8A-4147-A177-3AD203B41FA5}">
                      <a16:colId xmlns:a16="http://schemas.microsoft.com/office/drawing/2014/main" val="3764900159"/>
                    </a:ext>
                  </a:extLst>
                </a:gridCol>
              </a:tblGrid>
              <a:tr h="7850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削除対象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作業日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90956"/>
                  </a:ext>
                </a:extLst>
              </a:tr>
              <a:tr h="995329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V1.0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ランキング表示画面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勝負するか決める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2018/12/31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9800"/>
                  </a:ext>
                </a:extLst>
              </a:tr>
              <a:tr h="24883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V2.0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  <a:p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ユーザー登録画面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ログイン画面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</a:t>
                      </a:r>
                    </a:p>
                    <a:p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lang="en-US" altLang="ja-JP" sz="1400" dirty="0"/>
                        <a:t>)</a:t>
                      </a:r>
                    </a:p>
                    <a:p>
                      <a:r>
                        <a:rPr kumimoji="1" lang="en-US" altLang="ja-JP" sz="1400" dirty="0"/>
                        <a:t>----------------------------------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エラーメッセージ」を追加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所持金情報」を追加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2019/01/19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6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02CE8-C368-4C16-B02C-05DF57DA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  <a:r>
              <a:rPr lang="ja-JP" altLang="en-US" dirty="0"/>
              <a:t>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6C76650-A5D0-49E3-B1E0-C5E2C2FF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91681"/>
              </p:ext>
            </p:extLst>
          </p:nvPr>
        </p:nvGraphicFramePr>
        <p:xfrm>
          <a:off x="646111" y="1314702"/>
          <a:ext cx="1028899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04">
                  <a:extLst>
                    <a:ext uri="{9D8B030D-6E8A-4147-A177-3AD203B41FA5}">
                      <a16:colId xmlns:a16="http://schemas.microsoft.com/office/drawing/2014/main" val="1486918142"/>
                    </a:ext>
                  </a:extLst>
                </a:gridCol>
                <a:gridCol w="2017883">
                  <a:extLst>
                    <a:ext uri="{9D8B030D-6E8A-4147-A177-3AD203B41FA5}">
                      <a16:colId xmlns:a16="http://schemas.microsoft.com/office/drawing/2014/main" val="3994155353"/>
                    </a:ext>
                  </a:extLst>
                </a:gridCol>
                <a:gridCol w="2120286">
                  <a:extLst>
                    <a:ext uri="{9D8B030D-6E8A-4147-A177-3AD203B41FA5}">
                      <a16:colId xmlns:a16="http://schemas.microsoft.com/office/drawing/2014/main" val="40707195"/>
                    </a:ext>
                  </a:extLst>
                </a:gridCol>
                <a:gridCol w="342956">
                  <a:extLst>
                    <a:ext uri="{9D8B030D-6E8A-4147-A177-3AD203B41FA5}">
                      <a16:colId xmlns:a16="http://schemas.microsoft.com/office/drawing/2014/main" val="2980445947"/>
                    </a:ext>
                  </a:extLst>
                </a:gridCol>
                <a:gridCol w="3026124">
                  <a:extLst>
                    <a:ext uri="{9D8B030D-6E8A-4147-A177-3AD203B41FA5}">
                      <a16:colId xmlns:a16="http://schemas.microsoft.com/office/drawing/2014/main" val="3752109959"/>
                    </a:ext>
                  </a:extLst>
                </a:gridCol>
                <a:gridCol w="1444746">
                  <a:extLst>
                    <a:ext uri="{9D8B030D-6E8A-4147-A177-3AD203B41FA5}">
                      <a16:colId xmlns:a16="http://schemas.microsoft.com/office/drawing/2014/main" val="1483837839"/>
                    </a:ext>
                  </a:extLst>
                </a:gridCol>
              </a:tblGrid>
              <a:tr h="90842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削除対象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改修内容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作業日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90956"/>
                  </a:ext>
                </a:extLst>
              </a:tr>
              <a:tr h="995329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V2.1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ランキング表示画面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勝負するか決める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ランキング表示画面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・「ポーカースタート画面へのリンク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」を「閉じるボタン」に修正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ベット額を決める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en-US" altLang="ja-JP" sz="1400" dirty="0"/>
                        <a:t>----------------------</a:t>
                      </a:r>
                    </a:p>
                    <a:p>
                      <a:r>
                        <a:rPr kumimoji="1" lang="ja-JP" altLang="en-US" sz="1400" dirty="0"/>
                        <a:t>・「ヘッダー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ベット画面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lang="ja-JP" altLang="en-US" sz="1400" dirty="0"/>
                        <a:t>勝負するか決める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  <a:p>
                      <a:r>
                        <a:rPr kumimoji="1" lang="en-US" altLang="ja-JP" sz="1400" dirty="0"/>
                        <a:t>----------------------------------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・「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ヘッダー」を追加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2019/01/23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5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1352</TotalTime>
  <Words>290</Words>
  <Application>Microsoft Office PowerPoint</Application>
  <PresentationFormat>ワイド画面</PresentationFormat>
  <Paragraphs>102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イオン</vt:lpstr>
      <vt:lpstr>ポーカー拡張 ワイヤーフレーム</vt:lpstr>
      <vt:lpstr>ユーザー登録画面</vt:lpstr>
      <vt:lpstr>ログイン画面</vt:lpstr>
      <vt:lpstr>ランキング表示画面</vt:lpstr>
      <vt:lpstr>ベット画面(ベット額を決める)</vt:lpstr>
      <vt:lpstr>ベット画面(勝負するか決める)</vt:lpstr>
      <vt:lpstr>改訂履歴</vt:lpstr>
      <vt:lpstr>改訂履歴その2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51</cp:revision>
  <dcterms:created xsi:type="dcterms:W3CDTF">2018-12-12T14:22:59Z</dcterms:created>
  <dcterms:modified xsi:type="dcterms:W3CDTF">2019-01-23T12:56:43Z</dcterms:modified>
</cp:coreProperties>
</file>