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0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1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79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8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00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09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5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8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4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0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A0BD1-29D6-4752-A5E1-17D5BBF1E555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68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24A62-D977-49DD-A5EE-0CDED7881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/>
              <a:t>ポーカー拡張 ワイヤーフレーム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F212B-35C1-49D3-BA1E-589A5A5E6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55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ユーザー登録画面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B35868-C777-4139-AE2D-6BE904E2E8D6}"/>
              </a:ext>
            </a:extLst>
          </p:cNvPr>
          <p:cNvSpPr/>
          <p:nvPr/>
        </p:nvSpPr>
        <p:spPr>
          <a:xfrm>
            <a:off x="716680" y="1605613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あありがとうございました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24F9E-9530-47D2-B9E6-AD0AB0A368AB}"/>
              </a:ext>
            </a:extLst>
          </p:cNvPr>
          <p:cNvSpPr/>
          <p:nvPr/>
        </p:nvSpPr>
        <p:spPr>
          <a:xfrm>
            <a:off x="5336136" y="5508256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ED05F8-8F07-4FA7-A0FC-84161A4114ED}"/>
              </a:ext>
            </a:extLst>
          </p:cNvPr>
          <p:cNvSpPr/>
          <p:nvPr/>
        </p:nvSpPr>
        <p:spPr>
          <a:xfrm>
            <a:off x="3666108" y="2978964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46BEA3-58ED-4184-B28F-364384253E8C}"/>
              </a:ext>
            </a:extLst>
          </p:cNvPr>
          <p:cNvSpPr/>
          <p:nvPr/>
        </p:nvSpPr>
        <p:spPr>
          <a:xfrm>
            <a:off x="3666108" y="3890599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00D627-E435-4AF2-8342-E160D923D263}"/>
              </a:ext>
            </a:extLst>
          </p:cNvPr>
          <p:cNvSpPr/>
          <p:nvPr/>
        </p:nvSpPr>
        <p:spPr>
          <a:xfrm>
            <a:off x="3666108" y="4772837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確認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入力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7F1739-40BC-4AC2-86E5-EB9B5D7CE730}"/>
              </a:ext>
            </a:extLst>
          </p:cNvPr>
          <p:cNvSpPr/>
          <p:nvPr/>
        </p:nvSpPr>
        <p:spPr>
          <a:xfrm>
            <a:off x="3666108" y="1883492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2FA2BA1-9B2B-4D3B-B47F-D38F37F91CEC}"/>
              </a:ext>
            </a:extLst>
          </p:cNvPr>
          <p:cNvSpPr/>
          <p:nvPr/>
        </p:nvSpPr>
        <p:spPr>
          <a:xfrm>
            <a:off x="6607574" y="5508257"/>
            <a:ext cx="14173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キャンセル</a:t>
            </a:r>
          </a:p>
        </p:txBody>
      </p:sp>
    </p:spTree>
    <p:extLst>
      <p:ext uri="{BB962C8B-B14F-4D97-AF65-F5344CB8AC3E}">
        <p14:creationId xmlns:p14="http://schemas.microsoft.com/office/powerpoint/2010/main" val="423618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7F74F-7DEB-4988-B776-8AE1D5426276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65941D-AF75-4D2A-BF4C-94302FF16384}"/>
              </a:ext>
            </a:extLst>
          </p:cNvPr>
          <p:cNvSpPr/>
          <p:nvPr/>
        </p:nvSpPr>
        <p:spPr>
          <a:xfrm>
            <a:off x="7159470" y="456287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DDBBA3-9F1B-4642-BA1F-CA8D1B210CAD}"/>
              </a:ext>
            </a:extLst>
          </p:cNvPr>
          <p:cNvSpPr/>
          <p:nvPr/>
        </p:nvSpPr>
        <p:spPr>
          <a:xfrm>
            <a:off x="3879172" y="30186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155C9A-B623-4E95-8B39-C61730ABEB8E}"/>
              </a:ext>
            </a:extLst>
          </p:cNvPr>
          <p:cNvSpPr/>
          <p:nvPr/>
        </p:nvSpPr>
        <p:spPr>
          <a:xfrm>
            <a:off x="3781518" y="1874615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EA4F58-7D7E-4147-A75D-CD75BBF97031}"/>
              </a:ext>
            </a:extLst>
          </p:cNvPr>
          <p:cNvSpPr/>
          <p:nvPr/>
        </p:nvSpPr>
        <p:spPr>
          <a:xfrm>
            <a:off x="3879172" y="3892595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A1B790-3B4C-491C-AD94-787C4B6FBECC}"/>
              </a:ext>
            </a:extLst>
          </p:cNvPr>
          <p:cNvSpPr/>
          <p:nvPr/>
        </p:nvSpPr>
        <p:spPr>
          <a:xfrm>
            <a:off x="3781518" y="5475082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ユーザー登録画面へのリンク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ランキング表示画面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EFD22-4DBC-4F93-B187-C2AD7B4B05B1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784169-930A-44E6-909C-ACDFD421131F}"/>
              </a:ext>
            </a:extLst>
          </p:cNvPr>
          <p:cNvSpPr/>
          <p:nvPr/>
        </p:nvSpPr>
        <p:spPr>
          <a:xfrm>
            <a:off x="3763761" y="293558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7ECBE7-5BEA-49E1-B1E0-0A60CCA23E45}"/>
              </a:ext>
            </a:extLst>
          </p:cNvPr>
          <p:cNvSpPr/>
          <p:nvPr/>
        </p:nvSpPr>
        <p:spPr>
          <a:xfrm>
            <a:off x="4722734" y="1881853"/>
            <a:ext cx="2077745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AFC41-5E0D-45DE-96EA-43012CF5F0B8}"/>
              </a:ext>
            </a:extLst>
          </p:cNvPr>
          <p:cNvSpPr/>
          <p:nvPr/>
        </p:nvSpPr>
        <p:spPr>
          <a:xfrm>
            <a:off x="7048602" y="2259999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ポーカースタート画面へのリンク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CCAAC7-D63E-4EE9-8852-B770650712EE}"/>
              </a:ext>
            </a:extLst>
          </p:cNvPr>
          <p:cNvCxnSpPr>
            <a:cxnSpLocks/>
          </p:cNvCxnSpPr>
          <p:nvPr/>
        </p:nvCxnSpPr>
        <p:spPr>
          <a:xfrm>
            <a:off x="4421079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55532E-8BEE-41D0-92B2-47FB813A7EFA}"/>
              </a:ext>
            </a:extLst>
          </p:cNvPr>
          <p:cNvCxnSpPr>
            <a:cxnSpLocks/>
          </p:cNvCxnSpPr>
          <p:nvPr/>
        </p:nvCxnSpPr>
        <p:spPr>
          <a:xfrm>
            <a:off x="6381564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291A389-3E15-49ED-857B-0FF47E249EE0}"/>
              </a:ext>
            </a:extLst>
          </p:cNvPr>
          <p:cNvSpPr/>
          <p:nvPr/>
        </p:nvSpPr>
        <p:spPr>
          <a:xfrm>
            <a:off x="3763761" y="34124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F190D75-BEC4-4F79-8D10-C75151637217}"/>
              </a:ext>
            </a:extLst>
          </p:cNvPr>
          <p:cNvSpPr/>
          <p:nvPr/>
        </p:nvSpPr>
        <p:spPr>
          <a:xfrm>
            <a:off x="3763761" y="38745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76C256-87CC-42FB-B9F4-65B041436294}"/>
              </a:ext>
            </a:extLst>
          </p:cNvPr>
          <p:cNvSpPr/>
          <p:nvPr/>
        </p:nvSpPr>
        <p:spPr>
          <a:xfrm>
            <a:off x="3763761" y="4345049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34668E9-DD92-4280-832E-D63F7957D2D5}"/>
              </a:ext>
            </a:extLst>
          </p:cNvPr>
          <p:cNvSpPr/>
          <p:nvPr/>
        </p:nvSpPr>
        <p:spPr>
          <a:xfrm>
            <a:off x="3763761" y="4666483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21FD47-1E20-42E0-A031-52A9798F5BCA}"/>
              </a:ext>
            </a:extLst>
          </p:cNvPr>
          <p:cNvSpPr/>
          <p:nvPr/>
        </p:nvSpPr>
        <p:spPr>
          <a:xfrm>
            <a:off x="3769145" y="4987916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15980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ベット額を決める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95D9-42B4-4B92-9852-C8FB67A26684}"/>
              </a:ext>
            </a:extLst>
          </p:cNvPr>
          <p:cNvSpPr/>
          <p:nvPr/>
        </p:nvSpPr>
        <p:spPr>
          <a:xfrm>
            <a:off x="3763577" y="354988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ベット金額入力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407DEE-BF76-45EA-B4F9-9B9A095312AE}"/>
              </a:ext>
            </a:extLst>
          </p:cNvPr>
          <p:cNvSpPr/>
          <p:nvPr/>
        </p:nvSpPr>
        <p:spPr>
          <a:xfrm>
            <a:off x="3763577" y="2915447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ベット金額を入力してください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DF26A5-5837-47D2-87F3-50FBF54030CE}"/>
              </a:ext>
            </a:extLst>
          </p:cNvPr>
          <p:cNvSpPr/>
          <p:nvPr/>
        </p:nvSpPr>
        <p:spPr>
          <a:xfrm>
            <a:off x="7043875" y="4725859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</a:t>
            </a:r>
          </a:p>
        </p:txBody>
      </p:sp>
    </p:spTree>
    <p:extLst>
      <p:ext uri="{BB962C8B-B14F-4D97-AF65-F5344CB8AC3E}">
        <p14:creationId xmlns:p14="http://schemas.microsoft.com/office/powerpoint/2010/main" val="83990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勝負するか決める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189C82-FE1C-4E63-AD95-3459605FA5DE}"/>
              </a:ext>
            </a:extLst>
          </p:cNvPr>
          <p:cNvSpPr/>
          <p:nvPr/>
        </p:nvSpPr>
        <p:spPr>
          <a:xfrm>
            <a:off x="3839799" y="3179047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勝負しますか？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B8FD6-8358-469C-9E02-76ADE663A9D1}"/>
              </a:ext>
            </a:extLst>
          </p:cNvPr>
          <p:cNvSpPr/>
          <p:nvPr/>
        </p:nvSpPr>
        <p:spPr>
          <a:xfrm>
            <a:off x="5988934" y="3716683"/>
            <a:ext cx="1645328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勝負を降りる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A460A7-EE46-4B30-A039-235B5D02BB72}"/>
              </a:ext>
            </a:extLst>
          </p:cNvPr>
          <p:cNvSpPr/>
          <p:nvPr/>
        </p:nvSpPr>
        <p:spPr>
          <a:xfrm>
            <a:off x="4237285" y="3716683"/>
            <a:ext cx="1213604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E950AE-1F17-4CFD-8568-56E649D93C7F}"/>
              </a:ext>
            </a:extLst>
          </p:cNvPr>
          <p:cNvSpPr/>
          <p:nvPr/>
        </p:nvSpPr>
        <p:spPr>
          <a:xfrm>
            <a:off x="3839799" y="473061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プレイヤー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42EC16-EF9B-48A5-AF22-81887BA70AE0}"/>
              </a:ext>
            </a:extLst>
          </p:cNvPr>
          <p:cNvSpPr/>
          <p:nvPr/>
        </p:nvSpPr>
        <p:spPr>
          <a:xfrm>
            <a:off x="3839799" y="201096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(CPU)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6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1272</TotalTime>
  <Words>96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イオン</vt:lpstr>
      <vt:lpstr>ポーカー拡張 ワイヤーフレーム</vt:lpstr>
      <vt:lpstr>ユーザー登録画面</vt:lpstr>
      <vt:lpstr>ログイン画面</vt:lpstr>
      <vt:lpstr>ランキング表示画面</vt:lpstr>
      <vt:lpstr>ベット画面(ベット額を決める)</vt:lpstr>
      <vt:lpstr>ベット画面(勝負するか決める)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俊平 茶圓</dc:creator>
  <cp:lastModifiedBy>俊平 茶圓</cp:lastModifiedBy>
  <cp:revision>25</cp:revision>
  <dcterms:created xsi:type="dcterms:W3CDTF">2018-12-12T14:22:59Z</dcterms:created>
  <dcterms:modified xsi:type="dcterms:W3CDTF">2018-12-31T09:16:52Z</dcterms:modified>
</cp:coreProperties>
</file>