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70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12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79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980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003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096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54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254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4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88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2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33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42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70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04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57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92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681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224A62-D977-49DD-A5EE-0CDED7881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4400" dirty="0"/>
              <a:t>ポーカー拡張 ワイヤーフレーム</a:t>
            </a:r>
            <a:endParaRPr kumimoji="1" lang="ja-JP" altLang="en-US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FF212B-35C1-49D3-BA1E-589A5A5E6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55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ユーザー登録画面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FB35868-C777-4139-AE2D-6BE904E2E8D6}"/>
              </a:ext>
            </a:extLst>
          </p:cNvPr>
          <p:cNvSpPr/>
          <p:nvPr/>
        </p:nvSpPr>
        <p:spPr>
          <a:xfrm>
            <a:off x="666179" y="1579586"/>
            <a:ext cx="10189401" cy="486129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あありがとうございました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D124F9E-9530-47D2-B9E6-AD0AB0A368AB}"/>
              </a:ext>
            </a:extLst>
          </p:cNvPr>
          <p:cNvSpPr/>
          <p:nvPr/>
        </p:nvSpPr>
        <p:spPr>
          <a:xfrm>
            <a:off x="5642795" y="5591343"/>
            <a:ext cx="1111187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登録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2ED05F8-8F07-4FA7-A0FC-84161A4114ED}"/>
              </a:ext>
            </a:extLst>
          </p:cNvPr>
          <p:cNvSpPr/>
          <p:nvPr/>
        </p:nvSpPr>
        <p:spPr>
          <a:xfrm>
            <a:off x="4011799" y="3525710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ユーザー名入力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746BEA3-58ED-4184-B28F-364384253E8C}"/>
              </a:ext>
            </a:extLst>
          </p:cNvPr>
          <p:cNvSpPr/>
          <p:nvPr/>
        </p:nvSpPr>
        <p:spPr>
          <a:xfrm>
            <a:off x="4011799" y="4192337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パスワード入力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F00D627-E435-4AF2-8342-E160D923D263}"/>
              </a:ext>
            </a:extLst>
          </p:cNvPr>
          <p:cNvSpPr/>
          <p:nvPr/>
        </p:nvSpPr>
        <p:spPr>
          <a:xfrm>
            <a:off x="4011799" y="4907458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パスワード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確認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  <a:r>
              <a:rPr kumimoji="1" lang="ja-JP" altLang="en-US" dirty="0">
                <a:solidFill>
                  <a:schemeClr val="bg1"/>
                </a:solidFill>
              </a:rPr>
              <a:t>入力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37F1739-40BC-4AC2-86E5-EB9B5D7CE730}"/>
              </a:ext>
            </a:extLst>
          </p:cNvPr>
          <p:cNvSpPr/>
          <p:nvPr/>
        </p:nvSpPr>
        <p:spPr>
          <a:xfrm>
            <a:off x="3842934" y="1832840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ヘッダー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2FA2BA1-9B2B-4D3B-B47F-D38F37F91CEC}"/>
              </a:ext>
            </a:extLst>
          </p:cNvPr>
          <p:cNvSpPr/>
          <p:nvPr/>
        </p:nvSpPr>
        <p:spPr>
          <a:xfrm>
            <a:off x="6873152" y="5591344"/>
            <a:ext cx="1417387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キャンセル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F3246D8-932B-4787-8C29-C45D99592C9C}"/>
              </a:ext>
            </a:extLst>
          </p:cNvPr>
          <p:cNvSpPr/>
          <p:nvPr/>
        </p:nvSpPr>
        <p:spPr>
          <a:xfrm>
            <a:off x="4011799" y="2618962"/>
            <a:ext cx="3835892" cy="451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エラーメッセージ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166D600-8DF5-4CE1-8BF7-73F09581343A}"/>
              </a:ext>
            </a:extLst>
          </p:cNvPr>
          <p:cNvSpPr/>
          <p:nvPr/>
        </p:nvSpPr>
        <p:spPr>
          <a:xfrm>
            <a:off x="3449782" y="3283526"/>
            <a:ext cx="4959927" cy="29233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18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ログイン画面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C7F74F-7DEB-4988-B776-8AE1D5426276}"/>
              </a:ext>
            </a:extLst>
          </p:cNvPr>
          <p:cNvSpPr/>
          <p:nvPr/>
        </p:nvSpPr>
        <p:spPr>
          <a:xfrm>
            <a:off x="847939" y="1531586"/>
            <a:ext cx="10189401" cy="469322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765941D-AF75-4D2A-BF4C-94302FF16384}"/>
              </a:ext>
            </a:extLst>
          </p:cNvPr>
          <p:cNvSpPr/>
          <p:nvPr/>
        </p:nvSpPr>
        <p:spPr>
          <a:xfrm>
            <a:off x="7159469" y="4707753"/>
            <a:ext cx="1111187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ログイン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5DDBBA3-9F1B-4642-BA1F-CA8D1B210CAD}"/>
              </a:ext>
            </a:extLst>
          </p:cNvPr>
          <p:cNvSpPr/>
          <p:nvPr/>
        </p:nvSpPr>
        <p:spPr>
          <a:xfrm>
            <a:off x="3879171" y="3407684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ユーザー名入力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6155C9A-B623-4E95-8B39-C61730ABEB8E}"/>
              </a:ext>
            </a:extLst>
          </p:cNvPr>
          <p:cNvSpPr/>
          <p:nvPr/>
        </p:nvSpPr>
        <p:spPr>
          <a:xfrm>
            <a:off x="3781518" y="1874615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ヘッダー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1EA4F58-7D7E-4147-A75D-CD75BBF97031}"/>
              </a:ext>
            </a:extLst>
          </p:cNvPr>
          <p:cNvSpPr/>
          <p:nvPr/>
        </p:nvSpPr>
        <p:spPr>
          <a:xfrm>
            <a:off x="3879171" y="4071266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パスワード入力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EA1B790-3B4C-491C-AD94-787C4B6FBECC}"/>
              </a:ext>
            </a:extLst>
          </p:cNvPr>
          <p:cNvSpPr/>
          <p:nvPr/>
        </p:nvSpPr>
        <p:spPr>
          <a:xfrm>
            <a:off x="3879171" y="5517931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ユーザー登録画面へのリンク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2414006-AE6D-46CE-B930-1A4C88734004}"/>
              </a:ext>
            </a:extLst>
          </p:cNvPr>
          <p:cNvSpPr/>
          <p:nvPr/>
        </p:nvSpPr>
        <p:spPr>
          <a:xfrm>
            <a:off x="3781518" y="2586109"/>
            <a:ext cx="3835892" cy="451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エラーメッセージ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74DCF66-5D67-4F83-AF30-9383933D0305}"/>
              </a:ext>
            </a:extLst>
          </p:cNvPr>
          <p:cNvSpPr/>
          <p:nvPr/>
        </p:nvSpPr>
        <p:spPr>
          <a:xfrm>
            <a:off x="3449782" y="3172691"/>
            <a:ext cx="4959927" cy="21537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74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ランキング表示画面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CFEFD22-4DBC-4F93-B187-C2AD7B4B05B1}"/>
              </a:ext>
            </a:extLst>
          </p:cNvPr>
          <p:cNvSpPr/>
          <p:nvPr/>
        </p:nvSpPr>
        <p:spPr>
          <a:xfrm>
            <a:off x="894234" y="1596736"/>
            <a:ext cx="10189401" cy="469322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0784169-930A-44E6-909C-ACDFD421131F}"/>
              </a:ext>
            </a:extLst>
          </p:cNvPr>
          <p:cNvSpPr/>
          <p:nvPr/>
        </p:nvSpPr>
        <p:spPr>
          <a:xfrm>
            <a:off x="3763761" y="2935588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順位　　ユーザー名　　　持ち金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B7ECBE7-5BEA-49E1-B1E0-0A60CCA23E45}"/>
              </a:ext>
            </a:extLst>
          </p:cNvPr>
          <p:cNvSpPr/>
          <p:nvPr/>
        </p:nvSpPr>
        <p:spPr>
          <a:xfrm>
            <a:off x="4722734" y="1881853"/>
            <a:ext cx="2077745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ヘッダー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AFC41-5E0D-45DE-96EA-43012CF5F0B8}"/>
              </a:ext>
            </a:extLst>
          </p:cNvPr>
          <p:cNvSpPr/>
          <p:nvPr/>
        </p:nvSpPr>
        <p:spPr>
          <a:xfrm>
            <a:off x="7048602" y="2259999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ポーカースタート画面へのリンク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CCAAC7-D63E-4EE9-8852-B770650712EE}"/>
              </a:ext>
            </a:extLst>
          </p:cNvPr>
          <p:cNvCxnSpPr>
            <a:cxnSpLocks/>
          </p:cNvCxnSpPr>
          <p:nvPr/>
        </p:nvCxnSpPr>
        <p:spPr>
          <a:xfrm>
            <a:off x="4421079" y="2935588"/>
            <a:ext cx="0" cy="4705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A55532E-8BEE-41D0-92B2-47FB813A7EFA}"/>
              </a:ext>
            </a:extLst>
          </p:cNvPr>
          <p:cNvCxnSpPr>
            <a:cxnSpLocks/>
          </p:cNvCxnSpPr>
          <p:nvPr/>
        </p:nvCxnSpPr>
        <p:spPr>
          <a:xfrm>
            <a:off x="6381564" y="2935588"/>
            <a:ext cx="0" cy="4705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291A389-3E15-49ED-857B-0FF47E249EE0}"/>
              </a:ext>
            </a:extLst>
          </p:cNvPr>
          <p:cNvSpPr/>
          <p:nvPr/>
        </p:nvSpPr>
        <p:spPr>
          <a:xfrm>
            <a:off x="3763761" y="3412433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順位　　ユーザー名　　　持ち金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F190D75-BEC4-4F79-8D10-C75151637217}"/>
              </a:ext>
            </a:extLst>
          </p:cNvPr>
          <p:cNvSpPr/>
          <p:nvPr/>
        </p:nvSpPr>
        <p:spPr>
          <a:xfrm>
            <a:off x="3763761" y="3874533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順位　　ユーザー名　　　持ち金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076C256-87CC-42FB-B9F4-65B041436294}"/>
              </a:ext>
            </a:extLst>
          </p:cNvPr>
          <p:cNvSpPr/>
          <p:nvPr/>
        </p:nvSpPr>
        <p:spPr>
          <a:xfrm>
            <a:off x="3763761" y="4345049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・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34668E9-DD92-4280-832E-D63F7957D2D5}"/>
              </a:ext>
            </a:extLst>
          </p:cNvPr>
          <p:cNvSpPr/>
          <p:nvPr/>
        </p:nvSpPr>
        <p:spPr>
          <a:xfrm>
            <a:off x="3763761" y="4666483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・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21FD47-1E20-42E0-A031-52A9798F5BCA}"/>
              </a:ext>
            </a:extLst>
          </p:cNvPr>
          <p:cNvSpPr/>
          <p:nvPr/>
        </p:nvSpPr>
        <p:spPr>
          <a:xfrm>
            <a:off x="3769145" y="4987916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・</a:t>
            </a:r>
          </a:p>
        </p:txBody>
      </p:sp>
    </p:spTree>
    <p:extLst>
      <p:ext uri="{BB962C8B-B14F-4D97-AF65-F5344CB8AC3E}">
        <p14:creationId xmlns:p14="http://schemas.microsoft.com/office/powerpoint/2010/main" val="159803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ベット画面</a:t>
            </a:r>
            <a:r>
              <a:rPr kumimoji="1" lang="en-US" altLang="ja-JP" dirty="0"/>
              <a:t>(</a:t>
            </a:r>
            <a:r>
              <a:rPr lang="ja-JP" altLang="en-US" dirty="0"/>
              <a:t>ベット額を決める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5E1BBB-CCBA-4E85-A62F-4D55FD126674}"/>
              </a:ext>
            </a:extLst>
          </p:cNvPr>
          <p:cNvSpPr/>
          <p:nvPr/>
        </p:nvSpPr>
        <p:spPr>
          <a:xfrm>
            <a:off x="1001299" y="1635538"/>
            <a:ext cx="10189401" cy="469322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E295D9-42B4-4B92-9852-C8FB67A26684}"/>
              </a:ext>
            </a:extLst>
          </p:cNvPr>
          <p:cNvSpPr/>
          <p:nvPr/>
        </p:nvSpPr>
        <p:spPr>
          <a:xfrm>
            <a:off x="3902122" y="4091050"/>
            <a:ext cx="3977566" cy="643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ベット金額入力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B407DEE-BF76-45EA-B4F9-9B9A095312AE}"/>
              </a:ext>
            </a:extLst>
          </p:cNvPr>
          <p:cNvSpPr/>
          <p:nvPr/>
        </p:nvSpPr>
        <p:spPr>
          <a:xfrm>
            <a:off x="3781061" y="2299348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ベット金額を入力してください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8DF26A5-5837-47D2-87F3-50FBF54030CE}"/>
              </a:ext>
            </a:extLst>
          </p:cNvPr>
          <p:cNvSpPr/>
          <p:nvPr/>
        </p:nvSpPr>
        <p:spPr>
          <a:xfrm>
            <a:off x="7185548" y="4877146"/>
            <a:ext cx="1111187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ベット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B19BA5-E3D9-435F-9212-543456EBAD1C}"/>
              </a:ext>
            </a:extLst>
          </p:cNvPr>
          <p:cNvSpPr/>
          <p:nvPr/>
        </p:nvSpPr>
        <p:spPr>
          <a:xfrm>
            <a:off x="3902122" y="3458517"/>
            <a:ext cx="3977566" cy="451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所持金情報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170F4DC-E2BB-4227-A61C-37F86DF6DA66}"/>
              </a:ext>
            </a:extLst>
          </p:cNvPr>
          <p:cNvSpPr/>
          <p:nvPr/>
        </p:nvSpPr>
        <p:spPr>
          <a:xfrm>
            <a:off x="3902122" y="2820532"/>
            <a:ext cx="3977565" cy="451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エラーメッセージ</a:t>
            </a:r>
          </a:p>
        </p:txBody>
      </p:sp>
    </p:spTree>
    <p:extLst>
      <p:ext uri="{BB962C8B-B14F-4D97-AF65-F5344CB8AC3E}">
        <p14:creationId xmlns:p14="http://schemas.microsoft.com/office/powerpoint/2010/main" val="83990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ベット画面</a:t>
            </a:r>
            <a:r>
              <a:rPr kumimoji="1" lang="en-US" altLang="ja-JP" dirty="0"/>
              <a:t>(</a:t>
            </a:r>
            <a:r>
              <a:rPr lang="ja-JP" altLang="en-US" dirty="0"/>
              <a:t>勝負するか決める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5E1BBB-CCBA-4E85-A62F-4D55FD126674}"/>
              </a:ext>
            </a:extLst>
          </p:cNvPr>
          <p:cNvSpPr/>
          <p:nvPr/>
        </p:nvSpPr>
        <p:spPr>
          <a:xfrm>
            <a:off x="894234" y="1596736"/>
            <a:ext cx="10189401" cy="469322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F189C82-FE1C-4E63-AD95-3459605FA5DE}"/>
              </a:ext>
            </a:extLst>
          </p:cNvPr>
          <p:cNvSpPr/>
          <p:nvPr/>
        </p:nvSpPr>
        <p:spPr>
          <a:xfrm>
            <a:off x="3839799" y="3179047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勝負しますか？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AB8FD6-8358-469C-9E02-76ADE663A9D1}"/>
              </a:ext>
            </a:extLst>
          </p:cNvPr>
          <p:cNvSpPr/>
          <p:nvPr/>
        </p:nvSpPr>
        <p:spPr>
          <a:xfrm>
            <a:off x="5988934" y="3716683"/>
            <a:ext cx="1645328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勝負を降りる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2A460A7-EE46-4B30-A039-235B5D02BB72}"/>
              </a:ext>
            </a:extLst>
          </p:cNvPr>
          <p:cNvSpPr/>
          <p:nvPr/>
        </p:nvSpPr>
        <p:spPr>
          <a:xfrm>
            <a:off x="4237285" y="3716683"/>
            <a:ext cx="1213604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勝負する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8E950AE-1F17-4CFD-8568-56E649D93C7F}"/>
              </a:ext>
            </a:extLst>
          </p:cNvPr>
          <p:cNvSpPr/>
          <p:nvPr/>
        </p:nvSpPr>
        <p:spPr>
          <a:xfrm>
            <a:off x="3839799" y="4730614"/>
            <a:ext cx="3977566" cy="7767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ポーカー手札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プレイヤー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42EC16-EF9B-48A5-AF22-81887BA70AE0}"/>
              </a:ext>
            </a:extLst>
          </p:cNvPr>
          <p:cNvSpPr/>
          <p:nvPr/>
        </p:nvSpPr>
        <p:spPr>
          <a:xfrm>
            <a:off x="3839799" y="2010964"/>
            <a:ext cx="3977566" cy="7767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ポーカー手札</a:t>
            </a:r>
            <a:r>
              <a:rPr kumimoji="1" lang="en-US" altLang="ja-JP" dirty="0">
                <a:solidFill>
                  <a:schemeClr val="bg1"/>
                </a:solidFill>
              </a:rPr>
              <a:t>(CPU)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02CE8-C368-4C16-B02C-05DF57DA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改訂履歴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6C76650-A5D0-49E3-B1E0-C5E2C2FF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53698"/>
              </p:ext>
            </p:extLst>
          </p:nvPr>
        </p:nvGraphicFramePr>
        <p:xfrm>
          <a:off x="838616" y="1314702"/>
          <a:ext cx="11016499" cy="47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110">
                  <a:extLst>
                    <a:ext uri="{9D8B030D-6E8A-4147-A177-3AD203B41FA5}">
                      <a16:colId xmlns:a16="http://schemas.microsoft.com/office/drawing/2014/main" val="1486918142"/>
                    </a:ext>
                  </a:extLst>
                </a:gridCol>
                <a:gridCol w="3465714">
                  <a:extLst>
                    <a:ext uri="{9D8B030D-6E8A-4147-A177-3AD203B41FA5}">
                      <a16:colId xmlns:a16="http://schemas.microsoft.com/office/drawing/2014/main" val="3994155353"/>
                    </a:ext>
                  </a:extLst>
                </a:gridCol>
                <a:gridCol w="1025223">
                  <a:extLst>
                    <a:ext uri="{9D8B030D-6E8A-4147-A177-3AD203B41FA5}">
                      <a16:colId xmlns:a16="http://schemas.microsoft.com/office/drawing/2014/main" val="40707195"/>
                    </a:ext>
                  </a:extLst>
                </a:gridCol>
                <a:gridCol w="1113098">
                  <a:extLst>
                    <a:ext uri="{9D8B030D-6E8A-4147-A177-3AD203B41FA5}">
                      <a16:colId xmlns:a16="http://schemas.microsoft.com/office/drawing/2014/main" val="2980445947"/>
                    </a:ext>
                  </a:extLst>
                </a:gridCol>
                <a:gridCol w="3580354">
                  <a:extLst>
                    <a:ext uri="{9D8B030D-6E8A-4147-A177-3AD203B41FA5}">
                      <a16:colId xmlns:a16="http://schemas.microsoft.com/office/drawing/2014/main" val="3752109959"/>
                    </a:ext>
                  </a:extLst>
                </a:gridCol>
              </a:tblGrid>
              <a:tr h="52412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新規作成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改修対象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削除対象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改修内容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090956"/>
                  </a:ext>
                </a:extLst>
              </a:tr>
              <a:tr h="119800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V1.0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ユーザー登録画面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ログイン画面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ランキング表示画面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ベット画面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lang="ja-JP" altLang="en-US" sz="1400" dirty="0"/>
                        <a:t>ベット額を決める</a:t>
                      </a:r>
                      <a:r>
                        <a:rPr kumimoji="1" lang="en-US" altLang="ja-JP" sz="1400" dirty="0"/>
                        <a:t>)</a:t>
                      </a:r>
                    </a:p>
                    <a:p>
                      <a:r>
                        <a:rPr kumimoji="1" lang="ja-JP" altLang="en-US" sz="1400" dirty="0"/>
                        <a:t>ベット画面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lang="ja-JP" altLang="en-US" sz="1400" dirty="0"/>
                        <a:t>勝負するか決める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新規作成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729800"/>
                  </a:ext>
                </a:extLst>
              </a:tr>
              <a:tr h="299500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V2.0</a:t>
                      </a:r>
                      <a:endParaRPr kumimoji="1" lang="ja-JP" altLang="en-US" sz="1400" dirty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ユーザー登録画面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ログイン画面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ベット画面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lang="ja-JP" altLang="en-US" sz="1400" dirty="0"/>
                        <a:t>ベット額を決める</a:t>
                      </a:r>
                      <a:r>
                        <a:rPr kumimoji="1" lang="en-US" altLang="ja-JP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ユーザー登録画面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------------------------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・「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エラーメッセージ」を追加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ログイン画面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----------------------</a:t>
                      </a:r>
                    </a:p>
                    <a:p>
                      <a:r>
                        <a:rPr kumimoji="1" lang="ja-JP" altLang="en-US" sz="1400" dirty="0"/>
                        <a:t>・「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エラーメッセージ」を追加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  <a:p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ベット画面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lang="ja-JP" altLang="en-US" sz="1400" dirty="0"/>
                        <a:t>ベット額を決める</a:t>
                      </a:r>
                      <a:r>
                        <a:rPr lang="en-US" altLang="ja-JP" sz="1400" dirty="0"/>
                        <a:t>)</a:t>
                      </a:r>
                    </a:p>
                    <a:p>
                      <a:r>
                        <a:rPr kumimoji="1" lang="en-US" altLang="ja-JP" sz="1400" dirty="0"/>
                        <a:t>----------------------------------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・「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エラーメッセージ」を追加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・「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所持金情報」を追加</a:t>
                      </a:r>
                      <a:endParaRPr kumimoji="1" lang="en-US" altLang="ja-JP" sz="1400" dirty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15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868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1318</TotalTime>
  <Words>200</Words>
  <Application>Microsoft Office PowerPoint</Application>
  <PresentationFormat>ワイド画面</PresentationFormat>
  <Paragraphs>72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イオン</vt:lpstr>
      <vt:lpstr>ポーカー拡張 ワイヤーフレーム</vt:lpstr>
      <vt:lpstr>ユーザー登録画面</vt:lpstr>
      <vt:lpstr>ログイン画面</vt:lpstr>
      <vt:lpstr>ランキング表示画面</vt:lpstr>
      <vt:lpstr>ベット画面(ベット額を決める)</vt:lpstr>
      <vt:lpstr>ベット画面(勝負するか決める)</vt:lpstr>
      <vt:lpstr>改訂履歴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俊平 茶圓</dc:creator>
  <cp:lastModifiedBy>俊平 茶圓</cp:lastModifiedBy>
  <cp:revision>37</cp:revision>
  <dcterms:created xsi:type="dcterms:W3CDTF">2018-12-12T14:22:59Z</dcterms:created>
  <dcterms:modified xsi:type="dcterms:W3CDTF">2019-01-20T11:07:57Z</dcterms:modified>
</cp:coreProperties>
</file>