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5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5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81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44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9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28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38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70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8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49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6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4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6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43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13AF42-4CDD-4692-A3F6-C1CE08A875BB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5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F51EA-0DF1-416B-A327-146D98B5B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000" dirty="0"/>
              <a:t>ポーカー改修サーバー側クラス設計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556BD-B78F-4781-9959-77DABA3FD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4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F51EA-0DF1-416B-A327-146D98B5B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Model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556BD-B78F-4781-9959-77DABA3FD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F51EA-0DF1-416B-A327-146D98B5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kumimoji="1" lang="en-US" altLang="ja-JP" sz="4000" dirty="0"/>
              <a:t>Model</a:t>
            </a:r>
            <a:endParaRPr kumimoji="1" lang="ja-JP" altLang="en-US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4DC4C1-9AFE-46D7-8B80-3925B6FEAB72}"/>
              </a:ext>
            </a:extLst>
          </p:cNvPr>
          <p:cNvSpPr txBox="1"/>
          <p:nvPr/>
        </p:nvSpPr>
        <p:spPr>
          <a:xfrm>
            <a:off x="4087091" y="2424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C39606-8D91-42E6-8AD1-19C01852F888}"/>
              </a:ext>
            </a:extLst>
          </p:cNvPr>
          <p:cNvSpPr txBox="1"/>
          <p:nvPr/>
        </p:nvSpPr>
        <p:spPr>
          <a:xfrm>
            <a:off x="1737840" y="1483916"/>
            <a:ext cx="6170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public class Ranking</a:t>
            </a:r>
            <a:r>
              <a:rPr lang="ja-JP" altLang="en-US" dirty="0"/>
              <a:t>・・・ランキング情報オブジェクト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public List&lt;</a:t>
            </a:r>
            <a:r>
              <a:rPr lang="en-US" altLang="ja-JP" dirty="0" err="1"/>
              <a:t>UserInfo</a:t>
            </a:r>
            <a:r>
              <a:rPr lang="en-US" altLang="ja-JP" dirty="0"/>
              <a:t>&gt; </a:t>
            </a:r>
            <a:r>
              <a:rPr lang="en-US" altLang="ja-JP" dirty="0" err="1"/>
              <a:t>userInfoList</a:t>
            </a:r>
            <a:r>
              <a:rPr lang="ja-JP" altLang="en-US" dirty="0"/>
              <a:t>・・・</a:t>
            </a:r>
            <a:r>
              <a:rPr lang="en-US" altLang="ja-JP" dirty="0" err="1"/>
              <a:t>UserInfo</a:t>
            </a:r>
            <a:r>
              <a:rPr lang="ja-JP" altLang="en-US" dirty="0"/>
              <a:t>の配列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3B253F-8CC0-4F66-8FC8-C3D873DCC742}"/>
              </a:ext>
            </a:extLst>
          </p:cNvPr>
          <p:cNvSpPr txBox="1"/>
          <p:nvPr/>
        </p:nvSpPr>
        <p:spPr>
          <a:xfrm>
            <a:off x="1737840" y="3255542"/>
            <a:ext cx="58817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public class </a:t>
            </a:r>
            <a:r>
              <a:rPr lang="en-US" altLang="ja-JP" dirty="0" err="1"/>
              <a:t>UserInfo</a:t>
            </a:r>
            <a:r>
              <a:rPr lang="ja-JP" altLang="en-US" dirty="0"/>
              <a:t>・・・ユーザー情報オブジェクト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 public String </a:t>
            </a:r>
            <a:r>
              <a:rPr lang="en-US" altLang="ja-JP" dirty="0" err="1"/>
              <a:t>userId</a:t>
            </a:r>
            <a:r>
              <a:rPr lang="en-US" altLang="ja-JP" dirty="0"/>
              <a:t> </a:t>
            </a:r>
            <a:r>
              <a:rPr lang="ja-JP" altLang="en-US" dirty="0"/>
              <a:t>・・・</a:t>
            </a:r>
            <a:r>
              <a:rPr lang="en-US" altLang="ja-JP" dirty="0"/>
              <a:t>User</a:t>
            </a:r>
            <a:r>
              <a:rPr lang="ja-JP" altLang="en-US" dirty="0"/>
              <a:t>の</a:t>
            </a:r>
            <a:r>
              <a:rPr lang="en-US" altLang="ja-JP" dirty="0"/>
              <a:t>ID</a:t>
            </a:r>
          </a:p>
          <a:p>
            <a:r>
              <a:rPr lang="en-US" altLang="ja-JP" dirty="0"/>
              <a:t>    public String username </a:t>
            </a:r>
            <a:r>
              <a:rPr lang="ja-JP" altLang="en-US" dirty="0"/>
              <a:t>・・・</a:t>
            </a:r>
            <a:r>
              <a:rPr lang="en-US" altLang="ja-JP" dirty="0" err="1"/>
              <a:t>UserI</a:t>
            </a:r>
            <a:r>
              <a:rPr lang="ja-JP" altLang="en-US" dirty="0"/>
              <a:t>の名前</a:t>
            </a:r>
            <a:endParaRPr lang="en-US" altLang="ja-JP" dirty="0"/>
          </a:p>
          <a:p>
            <a:r>
              <a:rPr lang="en-US" altLang="ja-JP" dirty="0"/>
              <a:t>    public </a:t>
            </a:r>
            <a:r>
              <a:rPr lang="en-US" altLang="ja-JP" dirty="0" err="1"/>
              <a:t>BigDecimal</a:t>
            </a:r>
            <a:r>
              <a:rPr lang="en-US" altLang="ja-JP" dirty="0"/>
              <a:t> money </a:t>
            </a:r>
            <a:r>
              <a:rPr lang="ja-JP" altLang="en-US" dirty="0"/>
              <a:t>・・・</a:t>
            </a:r>
            <a:r>
              <a:rPr lang="en-US" altLang="ja-JP" dirty="0"/>
              <a:t>User</a:t>
            </a:r>
            <a:r>
              <a:rPr lang="ja-JP" altLang="en-US" dirty="0"/>
              <a:t>の所持金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2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F51EA-0DF1-416B-A327-146D98B5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kumimoji="1" lang="en-US" altLang="ja-JP" sz="4000" dirty="0"/>
              <a:t>Model</a:t>
            </a:r>
            <a:endParaRPr kumimoji="1" lang="ja-JP" altLang="en-US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4DC4C1-9AFE-46D7-8B80-3925B6FEAB72}"/>
              </a:ext>
            </a:extLst>
          </p:cNvPr>
          <p:cNvSpPr txBox="1"/>
          <p:nvPr/>
        </p:nvSpPr>
        <p:spPr>
          <a:xfrm>
            <a:off x="4087091" y="2424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C39606-8D91-42E6-8AD1-19C01852F888}"/>
              </a:ext>
            </a:extLst>
          </p:cNvPr>
          <p:cNvSpPr txBox="1"/>
          <p:nvPr/>
        </p:nvSpPr>
        <p:spPr>
          <a:xfrm>
            <a:off x="1737840" y="1483916"/>
            <a:ext cx="1044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public class </a:t>
            </a:r>
            <a:r>
              <a:rPr lang="en-US" altLang="ja-JP" dirty="0" err="1"/>
              <a:t>UserDuplicateException</a:t>
            </a:r>
            <a:r>
              <a:rPr lang="en-US" altLang="ja-JP" dirty="0"/>
              <a:t> extends Exception</a:t>
            </a:r>
            <a:r>
              <a:rPr lang="ja-JP" altLang="en-US" dirty="0"/>
              <a:t>・・・ユーザー重複例外オブジェクト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public</a:t>
            </a:r>
            <a:r>
              <a:rPr lang="en-US" altLang="ja-JP" b="1" dirty="0"/>
              <a:t> </a:t>
            </a:r>
            <a:r>
              <a:rPr lang="en-US" altLang="ja-JP" dirty="0" err="1"/>
              <a:t>UserDuplicateException</a:t>
            </a:r>
            <a:r>
              <a:rPr lang="en-US" altLang="ja-JP" dirty="0"/>
              <a:t>(String msg) </a:t>
            </a:r>
            <a:r>
              <a:rPr lang="ja-JP" altLang="en-US" dirty="0"/>
              <a:t>・・・ </a:t>
            </a:r>
            <a:r>
              <a:rPr lang="en-US" altLang="ja-JP" dirty="0"/>
              <a:t>super()</a:t>
            </a:r>
            <a:r>
              <a:rPr lang="ja-JP" altLang="en-US" dirty="0"/>
              <a:t>で親クラスのコンストラクタを呼ぶ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662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F51EA-0DF1-416B-A327-146D98B5B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Service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556BD-B78F-4781-9959-77DABA3FD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9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F51EA-0DF1-416B-A327-146D98B5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ja-JP" sz="4000" dirty="0"/>
              <a:t>Service</a:t>
            </a:r>
            <a:endParaRPr kumimoji="1" lang="ja-JP" altLang="en-US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4DC4C1-9AFE-46D7-8B80-3925B6FEAB72}"/>
              </a:ext>
            </a:extLst>
          </p:cNvPr>
          <p:cNvSpPr txBox="1"/>
          <p:nvPr/>
        </p:nvSpPr>
        <p:spPr>
          <a:xfrm>
            <a:off x="4087091" y="2424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C39606-8D91-42E6-8AD1-19C01852F888}"/>
              </a:ext>
            </a:extLst>
          </p:cNvPr>
          <p:cNvSpPr txBox="1"/>
          <p:nvPr/>
        </p:nvSpPr>
        <p:spPr>
          <a:xfrm>
            <a:off x="1737840" y="1483916"/>
            <a:ext cx="9653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public class </a:t>
            </a:r>
            <a:r>
              <a:rPr lang="en-US" altLang="ja-JP" dirty="0" err="1"/>
              <a:t>UserService</a:t>
            </a:r>
            <a:r>
              <a:rPr lang="ja-JP" altLang="en-US" dirty="0"/>
              <a:t>・・・ユーザー登録のサービスクラス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public String register</a:t>
            </a:r>
            <a:r>
              <a:rPr lang="en-US" altLang="ja-JP" b="1" dirty="0"/>
              <a:t>(</a:t>
            </a:r>
            <a:r>
              <a:rPr lang="en-US" altLang="ja-JP" dirty="0"/>
              <a:t>String </a:t>
            </a:r>
            <a:r>
              <a:rPr lang="en-US" altLang="ja-JP" dirty="0" err="1"/>
              <a:t>userName</a:t>
            </a:r>
            <a:r>
              <a:rPr lang="en-US" altLang="ja-JP" dirty="0"/>
              <a:t>, String password</a:t>
            </a:r>
            <a:r>
              <a:rPr lang="en-US" altLang="ja-JP" b="1" dirty="0"/>
              <a:t>)</a:t>
            </a:r>
            <a:r>
              <a:rPr lang="ja-JP" altLang="en-US" dirty="0"/>
              <a:t> ・・・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 err="1"/>
              <a:t>UserRepository.register</a:t>
            </a:r>
            <a:r>
              <a:rPr lang="en-US" altLang="ja-JP" dirty="0"/>
              <a:t>()</a:t>
            </a:r>
            <a:r>
              <a:rPr lang="ja-JP" altLang="en-US" dirty="0"/>
              <a:t>を呼んで、戻り値として登録ユーザーの</a:t>
            </a:r>
            <a:r>
              <a:rPr lang="en-US" altLang="ja-JP" dirty="0"/>
              <a:t>ID</a:t>
            </a:r>
            <a:r>
              <a:rPr lang="ja-JP" altLang="en-US" dirty="0"/>
              <a:t>を受けとる。</a:t>
            </a:r>
            <a:endParaRPr lang="en-US" altLang="ja-JP" dirty="0"/>
          </a:p>
          <a:p>
            <a:r>
              <a:rPr lang="ja-JP" altLang="en-US" dirty="0"/>
              <a:t>　　ユーザー重複チェックにひっかかった場合、</a:t>
            </a:r>
            <a:r>
              <a:rPr lang="en-US" altLang="ja-JP" dirty="0" err="1"/>
              <a:t>UserDuplicateException</a:t>
            </a:r>
            <a:r>
              <a:rPr lang="en-US" altLang="ja-JP" dirty="0"/>
              <a:t>()</a:t>
            </a:r>
            <a:r>
              <a:rPr lang="ja-JP" altLang="en-US" dirty="0"/>
              <a:t>を</a:t>
            </a:r>
            <a:r>
              <a:rPr lang="en-US" altLang="ja-JP" dirty="0"/>
              <a:t>throw</a:t>
            </a:r>
            <a:r>
              <a:rPr lang="ja-JP" altLang="en-US" dirty="0"/>
              <a:t>する。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8086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81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イオン</vt:lpstr>
      <vt:lpstr>ポーカー改修サーバー側クラス設計</vt:lpstr>
      <vt:lpstr>Model</vt:lpstr>
      <vt:lpstr>Model</vt:lpstr>
      <vt:lpstr>Model</vt:lpstr>
      <vt:lpstr>Service</vt:lpstr>
      <vt:lpstr>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17</cp:revision>
  <dcterms:created xsi:type="dcterms:W3CDTF">2019-01-13T12:08:13Z</dcterms:created>
  <dcterms:modified xsi:type="dcterms:W3CDTF">2019-01-13T12:49:19Z</dcterms:modified>
</cp:coreProperties>
</file>