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俊平 茶圓" initials="俊平" lastIdx="1" clrIdx="0">
    <p:extLst>
      <p:ext uri="{19B8F6BF-5375-455C-9EA6-DF929625EA0E}">
        <p15:presenceInfo xmlns:p15="http://schemas.microsoft.com/office/powerpoint/2012/main" userId="aa564ebdad654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E50D3-7AB3-4422-876B-46CD6D09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4B4914-C16C-48AB-8DB5-521C37076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8F0582-1402-4F35-8056-B26108F2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6E004-23F2-4B2F-8B29-3FE34A1D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67B3B-1C8A-4C36-AFF7-A1EAF583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21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71C6C-2C74-41AE-B745-A2B7626E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380977-64A5-41C1-8C53-553DB0F7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B1FDF-8CF1-46D8-80AB-381C74A8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2E4EF-3AA3-47EC-85E9-49FF4276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9BB5DB-06EA-41FC-AC07-B99DB8DA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A13E94-41B8-4761-BDEE-2FD4AABC0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50D58-D73C-4E64-994E-A4348175A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53841A-5CEC-4ED0-A500-7B6CCAB3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4C6E1-BE24-4A02-BBF2-2115F181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4CFCB-AC94-4F4B-B122-52F02599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51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19EFB-B0B5-4F3B-B0DB-6811676B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9F1F1-84D9-4BA3-92E7-6BBC1D6B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12AB0-5095-4C67-AD23-E688A322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7E1852-0753-45B9-A1BD-B59626A4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89752-E384-4BCC-B77D-53FB5F7D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57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E956F-C74F-4BE9-8425-E73F85D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281DB2-39FF-40EC-9A5E-CD85F40B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F53FE-59A2-4905-A7F9-8E8FA84E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E5F310-7DBD-4626-A1E9-A4BC16A2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022E0-1561-43A6-AEE8-1AE8500D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2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CF167-6E1B-464B-9D4A-E6ED623E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59EE3-2511-4AB2-8373-B9399FE61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2F164A-153D-471B-BB2A-AEA16B696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61F9B7-5961-418F-8DC5-949C2122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E0775B-28C2-4180-ABAB-F3DCE72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69F33E-6344-40A3-A6FC-E04D5487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0E0EE-B288-4542-B21C-B33949A9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D2E98-E025-4E15-A8B6-89B91B52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330027-338A-4378-B360-F22078085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BF06A6-08F5-4EB7-B43B-430AFB79D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7BCD88-0FC9-4AB7-92E1-05201C46F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63C5A0-A4F1-4021-B2DD-D8D50E8F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CA3EAA-55AB-4D7D-B80B-A87EEDFA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BCDA5CC-F178-4FF0-8F7A-4C83A13B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4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B6D10-F63B-45F9-8360-02248DC4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E5D0B0-4792-4ED5-BE7B-55D42A31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3FCAAC-147B-4680-BE3E-83FFA67B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C0A1A0-F625-4915-A634-2E5219DC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2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53EB3D-4C45-423A-9E3A-9776643B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31DEBD-EA7B-4E27-B2D4-9D41CC0C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68767E-F8B7-4B6E-A65B-01FADA5C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90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BFAC3-783B-4097-B34D-41BAF15B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CF160B-7DE0-4BEC-8707-5C9F3FFA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E1E032-8DE8-4883-A04E-EC6DC637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94AAD0-F6E6-4813-A48D-6F3D119B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F2FB2A-EF30-4453-A2CE-78FE5455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101BF8-5497-49FE-8DDF-31D9586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28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EC9DD-52C5-4A12-B9C8-835AEC6E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2F62CD-4145-4F02-BC64-2DE2F0593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D7FEA-DE2B-475C-82EC-82013E2F5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71211-889A-461C-9780-347217D5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7D15EA-5A0C-4FBB-9D19-82D7A943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BE629-D49E-4CF7-9615-C8DD1FC1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BBA586-CFE2-45B3-BBD5-25FCA3FB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7D9E5C-22FA-4636-854D-61AB073E8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4B093-31F6-4611-9A30-36582B2CB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E4C9-AA81-41EC-B471-00F4AFB57FE3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A32F1-4506-45BB-A1D2-0F85C657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2DA9AC-F967-4815-BCF0-C6F3ABCBA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A0FB-14A7-4978-BDE0-836842EF4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97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65" y="1143724"/>
            <a:ext cx="3513575" cy="1626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779" y="0"/>
            <a:ext cx="3805048" cy="18023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09" y="3552865"/>
            <a:ext cx="3684889" cy="18023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000000-0008-0000-0400-00000A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066" y="0"/>
            <a:ext cx="3285808" cy="15241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133" y="594029"/>
            <a:ext cx="4137660" cy="374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9ED2488C-D3A5-4352-99A1-ED6C1142B734}"/>
              </a:ext>
            </a:extLst>
          </p:cNvPr>
          <p:cNvSpPr/>
          <p:nvPr/>
        </p:nvSpPr>
        <p:spPr>
          <a:xfrm>
            <a:off x="5483780" y="5240400"/>
            <a:ext cx="484632" cy="13113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2F4075-28B1-41F2-A9B2-6988ECE7AA32}"/>
              </a:ext>
            </a:extLst>
          </p:cNvPr>
          <p:cNvSpPr txBox="1"/>
          <p:nvPr/>
        </p:nvSpPr>
        <p:spPr>
          <a:xfrm>
            <a:off x="5013829" y="188370"/>
            <a:ext cx="159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共通ヘッダー</a:t>
            </a:r>
            <a:endParaRPr lang="en-US" altLang="ja-JP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970C9EDA-2FD1-41CB-9CDA-40B7BFAFE679}"/>
              </a:ext>
            </a:extLst>
          </p:cNvPr>
          <p:cNvSpPr/>
          <p:nvPr/>
        </p:nvSpPr>
        <p:spPr>
          <a:xfrm>
            <a:off x="6050963" y="2875592"/>
            <a:ext cx="484632" cy="8590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774C66F3-5667-482F-B593-21FBBA1F5BB4}"/>
              </a:ext>
            </a:extLst>
          </p:cNvPr>
          <p:cNvSpPr/>
          <p:nvPr/>
        </p:nvSpPr>
        <p:spPr>
          <a:xfrm rot="16531595">
            <a:off x="8328114" y="-69386"/>
            <a:ext cx="484632" cy="163918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4896751-AD2E-4507-A615-6F7D0C843B9F}"/>
              </a:ext>
            </a:extLst>
          </p:cNvPr>
          <p:cNvSpPr/>
          <p:nvPr/>
        </p:nvSpPr>
        <p:spPr>
          <a:xfrm rot="6452659">
            <a:off x="3716490" y="824924"/>
            <a:ext cx="484632" cy="266330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4C1B30-C604-420C-8662-4B21B9413FC3}"/>
              </a:ext>
            </a:extLst>
          </p:cNvPr>
          <p:cNvSpPr/>
          <p:nvPr/>
        </p:nvSpPr>
        <p:spPr>
          <a:xfrm>
            <a:off x="-753779" y="1802391"/>
            <a:ext cx="1392971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NEW!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3492C3B-7D6F-4C3D-BBB4-85F320819A7F}"/>
              </a:ext>
            </a:extLst>
          </p:cNvPr>
          <p:cNvSpPr/>
          <p:nvPr/>
        </p:nvSpPr>
        <p:spPr>
          <a:xfrm>
            <a:off x="7568540" y="1998535"/>
            <a:ext cx="1392971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NEW!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01B5784-D637-48EB-B7CF-784A1262B3E6}"/>
              </a:ext>
            </a:extLst>
          </p:cNvPr>
          <p:cNvSpPr/>
          <p:nvPr/>
        </p:nvSpPr>
        <p:spPr>
          <a:xfrm>
            <a:off x="9673598" y="1300416"/>
            <a:ext cx="1392971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NEW!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817D2D-11AF-406E-9984-2662FDC54AA1}"/>
              </a:ext>
            </a:extLst>
          </p:cNvPr>
          <p:cNvSpPr/>
          <p:nvPr/>
        </p:nvSpPr>
        <p:spPr>
          <a:xfrm>
            <a:off x="3256056" y="52125"/>
            <a:ext cx="1392971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34443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91" y="560643"/>
            <a:ext cx="3996847" cy="18258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000000-0008-0000-0500-000027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83" y="3506679"/>
            <a:ext cx="3544723" cy="22489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0000000-0008-0000-0500-000034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38" y="560643"/>
            <a:ext cx="3494444" cy="21124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0000000-0008-0000-0500-000008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67" y="3429000"/>
            <a:ext cx="3996846" cy="2644233"/>
          </a:xfrm>
          <a:prstGeom prst="rect">
            <a:avLst/>
          </a:prstGeom>
        </p:spPr>
      </p:pic>
      <p:sp>
        <p:nvSpPr>
          <p:cNvPr id="12" name="矢印: 下 11">
            <a:extLst>
              <a:ext uri="{FF2B5EF4-FFF2-40B4-BE49-F238E27FC236}">
                <a16:creationId xmlns:a16="http://schemas.microsoft.com/office/drawing/2014/main" id="{BD1A35B5-3CF8-445F-9C23-FB9340326B2F}"/>
              </a:ext>
            </a:extLst>
          </p:cNvPr>
          <p:cNvSpPr/>
          <p:nvPr/>
        </p:nvSpPr>
        <p:spPr>
          <a:xfrm>
            <a:off x="3283790" y="2386501"/>
            <a:ext cx="484632" cy="9784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0A953C3-614F-4813-B030-42F1DA937AF1}"/>
              </a:ext>
            </a:extLst>
          </p:cNvPr>
          <p:cNvSpPr/>
          <p:nvPr/>
        </p:nvSpPr>
        <p:spPr>
          <a:xfrm rot="12873200">
            <a:off x="5730152" y="2305484"/>
            <a:ext cx="484632" cy="151688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717F1D61-00DF-429A-8A44-9F0E09B4A981}"/>
              </a:ext>
            </a:extLst>
          </p:cNvPr>
          <p:cNvSpPr/>
          <p:nvPr/>
        </p:nvSpPr>
        <p:spPr>
          <a:xfrm>
            <a:off x="7874492" y="2574722"/>
            <a:ext cx="484632" cy="9784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14A73F9-04F9-4910-9CD5-1FA3B721A044}"/>
              </a:ext>
            </a:extLst>
          </p:cNvPr>
          <p:cNvSpPr/>
          <p:nvPr/>
        </p:nvSpPr>
        <p:spPr>
          <a:xfrm>
            <a:off x="10018777" y="1365859"/>
            <a:ext cx="1392971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NEW!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907520-1393-4210-A019-B5EB76158426}"/>
              </a:ext>
            </a:extLst>
          </p:cNvPr>
          <p:cNvSpPr/>
          <p:nvPr/>
        </p:nvSpPr>
        <p:spPr>
          <a:xfrm>
            <a:off x="676447" y="462698"/>
            <a:ext cx="1392971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268597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俊平 茶圓</dc:creator>
  <cp:lastModifiedBy>俊平 茶圓</cp:lastModifiedBy>
  <cp:revision>16</cp:revision>
  <dcterms:created xsi:type="dcterms:W3CDTF">2019-02-21T14:20:32Z</dcterms:created>
  <dcterms:modified xsi:type="dcterms:W3CDTF">2019-02-21T14:36:25Z</dcterms:modified>
</cp:coreProperties>
</file>