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5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5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81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44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9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28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38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70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8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49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6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4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6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43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13AF42-4CDD-4692-A3F6-C1CE08A875B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99CC-0E31-4CF5-9AD4-134B41292A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5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F51EA-0DF1-416B-A327-146D98B5B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000" dirty="0"/>
              <a:t>ポーカーシステム概要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556BD-B78F-4781-9959-77DABA3FD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4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92EED-3063-45CB-9A14-F1AC3E3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システム概要その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DA8D0-A4DC-4CE5-B56A-B2CE4DC9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ポーカーをプレイできるアプリケーションです。</a:t>
            </a:r>
            <a:endParaRPr lang="en-US" altLang="ja-JP" dirty="0"/>
          </a:p>
          <a:p>
            <a:r>
              <a:rPr lang="ja-JP" altLang="en-US" dirty="0"/>
              <a:t>システムを利用するにはログインが必要です。</a:t>
            </a:r>
            <a:endParaRPr lang="en-US" altLang="ja-JP" dirty="0"/>
          </a:p>
          <a:p>
            <a:r>
              <a:rPr lang="en-US" altLang="ja-JP" dirty="0"/>
              <a:t>CPU</a:t>
            </a:r>
            <a:r>
              <a:rPr lang="ja-JP" altLang="en-US" dirty="0"/>
              <a:t>との</a:t>
            </a:r>
            <a:r>
              <a:rPr lang="en-US" altLang="ja-JP" dirty="0"/>
              <a:t>1</a:t>
            </a:r>
            <a:r>
              <a:rPr lang="ja-JP" altLang="en-US" dirty="0"/>
              <a:t>対</a:t>
            </a:r>
            <a:r>
              <a:rPr lang="en-US" altLang="ja-JP" dirty="0"/>
              <a:t>1</a:t>
            </a:r>
            <a:r>
              <a:rPr lang="ja-JP" altLang="en-US" dirty="0"/>
              <a:t>で対戦する形式です。</a:t>
            </a:r>
            <a:endParaRPr lang="en-US" altLang="ja-JP" dirty="0"/>
          </a:p>
          <a:p>
            <a:r>
              <a:rPr lang="ja-JP" altLang="en-US" dirty="0"/>
              <a:t>手札は</a:t>
            </a:r>
            <a:r>
              <a:rPr lang="en-US" altLang="ja-JP" dirty="0"/>
              <a:t>5</a:t>
            </a:r>
            <a:r>
              <a:rPr lang="ja-JP" altLang="en-US" dirty="0"/>
              <a:t>枚で、手札交換は</a:t>
            </a:r>
            <a:r>
              <a:rPr lang="en-US" altLang="ja-JP" dirty="0"/>
              <a:t>1</a:t>
            </a:r>
            <a:r>
              <a:rPr lang="ja-JP" altLang="en-US" dirty="0"/>
              <a:t>度のみ実施できます。</a:t>
            </a:r>
            <a:endParaRPr lang="en-US" altLang="ja-JP" dirty="0"/>
          </a:p>
          <a:p>
            <a:r>
              <a:rPr lang="ja-JP" altLang="en-US" dirty="0"/>
              <a:t>ポーカーをする際にゲーム内のお金をかけて、勝つとお金を増やすことが出来ます。</a:t>
            </a:r>
            <a:endParaRPr lang="en-US" altLang="ja-JP" dirty="0"/>
          </a:p>
          <a:p>
            <a:r>
              <a:rPr lang="ja-JP" altLang="en-US" dirty="0"/>
              <a:t>所持金の多い順にランキングを表示することが出来ます。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125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5FE6D-75A7-4263-9743-DF1246EB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システム概要その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B28BD0-816F-4ECF-80BE-1E53D4F5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サーバー側言語</a:t>
            </a:r>
            <a:r>
              <a:rPr lang="en-US" altLang="ja-JP" dirty="0"/>
              <a:t>: Java8</a:t>
            </a:r>
          </a:p>
          <a:p>
            <a:r>
              <a:rPr lang="en-US" altLang="ja-JP" dirty="0"/>
              <a:t>DB: H2</a:t>
            </a:r>
          </a:p>
          <a:p>
            <a:r>
              <a:rPr lang="en-US" altLang="ja-JP" dirty="0"/>
              <a:t>OR</a:t>
            </a:r>
            <a:r>
              <a:rPr lang="ja-JP" altLang="en-US" dirty="0"/>
              <a:t>マッパー</a:t>
            </a:r>
            <a:r>
              <a:rPr lang="en-US" altLang="ja-JP" dirty="0"/>
              <a:t>: </a:t>
            </a:r>
            <a:r>
              <a:rPr lang="en-US" altLang="ja-JP" dirty="0" err="1"/>
              <a:t>DBFlute</a:t>
            </a:r>
            <a:endParaRPr lang="en-US" altLang="ja-JP" dirty="0"/>
          </a:p>
          <a:p>
            <a:r>
              <a:rPr lang="ja-JP" altLang="en-US" dirty="0"/>
              <a:t>画面側言語</a:t>
            </a:r>
            <a:r>
              <a:rPr lang="en-US" altLang="ja-JP" dirty="0"/>
              <a:t>: </a:t>
            </a:r>
            <a:r>
              <a:rPr lang="en-US" altLang="ja-JP" dirty="0" err="1"/>
              <a:t>react.js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33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106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イオン</vt:lpstr>
      <vt:lpstr>ポーカーシステム概要</vt:lpstr>
      <vt:lpstr>システム概要その1</vt:lpstr>
      <vt:lpstr>システム概要その2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俊平 茶圓</dc:creator>
  <cp:lastModifiedBy>俊平 茶圓</cp:lastModifiedBy>
  <cp:revision>21</cp:revision>
  <dcterms:created xsi:type="dcterms:W3CDTF">2019-01-13T12:08:13Z</dcterms:created>
  <dcterms:modified xsi:type="dcterms:W3CDTF">2019-04-11T12:45:01Z</dcterms:modified>
</cp:coreProperties>
</file>